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9" r:id="rId1"/>
  </p:sldMasterIdLst>
  <p:notesMasterIdLst>
    <p:notesMasterId r:id="rId7"/>
  </p:notesMasterIdLst>
  <p:handoutMasterIdLst>
    <p:handoutMasterId r:id="rId8"/>
  </p:handoutMasterIdLst>
  <p:sldIdLst>
    <p:sldId id="264" r:id="rId2"/>
    <p:sldId id="265" r:id="rId3"/>
    <p:sldId id="267" r:id="rId4"/>
    <p:sldId id="266" r:id="rId5"/>
    <p:sldId id="268" r:id="rId6"/>
  </p:sldIdLst>
  <p:sldSz cx="10693400" cy="7561263"/>
  <p:notesSz cx="7443788" cy="10231438"/>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584122" algn="l" rtl="0" fontAlgn="base">
      <a:spcBef>
        <a:spcPct val="0"/>
      </a:spcBef>
      <a:spcAft>
        <a:spcPct val="0"/>
      </a:spcAft>
      <a:defRPr kern="1200">
        <a:solidFill>
          <a:schemeClr val="tx1"/>
        </a:solidFill>
        <a:latin typeface="Arial" charset="0"/>
        <a:ea typeface="+mn-ea"/>
        <a:cs typeface="+mn-cs"/>
      </a:defRPr>
    </a:lvl2pPr>
    <a:lvl3pPr marL="1168244" algn="l" rtl="0" fontAlgn="base">
      <a:spcBef>
        <a:spcPct val="0"/>
      </a:spcBef>
      <a:spcAft>
        <a:spcPct val="0"/>
      </a:spcAft>
      <a:defRPr kern="1200">
        <a:solidFill>
          <a:schemeClr val="tx1"/>
        </a:solidFill>
        <a:latin typeface="Arial" charset="0"/>
        <a:ea typeface="+mn-ea"/>
        <a:cs typeface="+mn-cs"/>
      </a:defRPr>
    </a:lvl3pPr>
    <a:lvl4pPr marL="1752365" algn="l" rtl="0" fontAlgn="base">
      <a:spcBef>
        <a:spcPct val="0"/>
      </a:spcBef>
      <a:spcAft>
        <a:spcPct val="0"/>
      </a:spcAft>
      <a:defRPr kern="1200">
        <a:solidFill>
          <a:schemeClr val="tx1"/>
        </a:solidFill>
        <a:latin typeface="Arial" charset="0"/>
        <a:ea typeface="+mn-ea"/>
        <a:cs typeface="+mn-cs"/>
      </a:defRPr>
    </a:lvl4pPr>
    <a:lvl5pPr marL="2336486" algn="l" rtl="0" fontAlgn="base">
      <a:spcBef>
        <a:spcPct val="0"/>
      </a:spcBef>
      <a:spcAft>
        <a:spcPct val="0"/>
      </a:spcAft>
      <a:defRPr kern="1200">
        <a:solidFill>
          <a:schemeClr val="tx1"/>
        </a:solidFill>
        <a:latin typeface="Arial" charset="0"/>
        <a:ea typeface="+mn-ea"/>
        <a:cs typeface="+mn-cs"/>
      </a:defRPr>
    </a:lvl5pPr>
    <a:lvl6pPr marL="2920608" algn="l" defTabSz="1168244" rtl="0" eaLnBrk="1" latinLnBrk="0" hangingPunct="1">
      <a:defRPr kern="1200">
        <a:solidFill>
          <a:schemeClr val="tx1"/>
        </a:solidFill>
        <a:latin typeface="Arial" charset="0"/>
        <a:ea typeface="+mn-ea"/>
        <a:cs typeface="+mn-cs"/>
      </a:defRPr>
    </a:lvl6pPr>
    <a:lvl7pPr marL="3504730" algn="l" defTabSz="1168244" rtl="0" eaLnBrk="1" latinLnBrk="0" hangingPunct="1">
      <a:defRPr kern="1200">
        <a:solidFill>
          <a:schemeClr val="tx1"/>
        </a:solidFill>
        <a:latin typeface="Arial" charset="0"/>
        <a:ea typeface="+mn-ea"/>
        <a:cs typeface="+mn-cs"/>
      </a:defRPr>
    </a:lvl7pPr>
    <a:lvl8pPr marL="4088851" algn="l" defTabSz="1168244" rtl="0" eaLnBrk="1" latinLnBrk="0" hangingPunct="1">
      <a:defRPr kern="1200">
        <a:solidFill>
          <a:schemeClr val="tx1"/>
        </a:solidFill>
        <a:latin typeface="Arial" charset="0"/>
        <a:ea typeface="+mn-ea"/>
        <a:cs typeface="+mn-cs"/>
      </a:defRPr>
    </a:lvl8pPr>
    <a:lvl9pPr marL="4672973" algn="l" defTabSz="1168244"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382">
          <p15:clr>
            <a:srgbClr val="A4A3A4"/>
          </p15:clr>
        </p15:guide>
        <p15:guide id="2" pos="3368">
          <p15:clr>
            <a:srgbClr val="A4A3A4"/>
          </p15:clr>
        </p15:guide>
      </p15:sldGuideLst>
    </p:ext>
    <p:ext uri="{2D200454-40CA-4A62-9FC3-DE9A4176ACB9}">
      <p15:notesGuideLst xmlns="" xmlns:p15="http://schemas.microsoft.com/office/powerpoint/2012/main">
        <p15:guide id="1" orient="horz" pos="3222">
          <p15:clr>
            <a:srgbClr val="A4A3A4"/>
          </p15:clr>
        </p15:guide>
        <p15:guide id="2" pos="23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395"/>
    <a:srgbClr val="003479"/>
    <a:srgbClr val="99CCFF"/>
    <a:srgbClr val="7AB800"/>
    <a:srgbClr val="DDDDDD"/>
    <a:srgbClr val="00693C"/>
    <a:srgbClr val="FEDF00"/>
    <a:srgbClr val="D52B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29" autoAdjust="0"/>
  </p:normalViewPr>
  <p:slideViewPr>
    <p:cSldViewPr showGuides="1">
      <p:cViewPr>
        <p:scale>
          <a:sx n="107" d="100"/>
          <a:sy n="107" d="100"/>
        </p:scale>
        <p:origin x="-1086" y="-36"/>
      </p:cViewPr>
      <p:guideLst>
        <p:guide orient="horz" pos="2382"/>
        <p:guide pos="3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4056" y="-90"/>
      </p:cViewPr>
      <p:guideLst>
        <p:guide orient="horz" pos="3222"/>
        <p:guide pos="23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hr-HR" dirty="0" smtClean="0"/>
              <a:t>Struktura c</a:t>
            </a:r>
            <a:r>
              <a:rPr lang="en-US" dirty="0" err="1" smtClean="0"/>
              <a:t>ijen</a:t>
            </a:r>
            <a:r>
              <a:rPr lang="hr-HR" dirty="0" smtClean="0"/>
              <a:t>e</a:t>
            </a:r>
            <a:r>
              <a:rPr lang="en-US" dirty="0" smtClean="0"/>
              <a:t> </a:t>
            </a:r>
            <a:r>
              <a:rPr lang="en-US" dirty="0" err="1"/>
              <a:t>vode</a:t>
            </a:r>
            <a:endParaRPr lang="en-US" dirty="0"/>
          </a:p>
        </c:rich>
      </c:tx>
      <c:layout/>
      <c:overlay val="0"/>
    </c:title>
    <c:autoTitleDeleted val="0"/>
    <c:plotArea>
      <c:layout/>
      <c:pieChart>
        <c:varyColors val="1"/>
        <c:ser>
          <c:idx val="0"/>
          <c:order val="0"/>
          <c:tx>
            <c:strRef>
              <c:f>Sheet1!$B$1</c:f>
              <c:strCache>
                <c:ptCount val="1"/>
                <c:pt idx="0">
                  <c:v>Cijena vode</c:v>
                </c:pt>
              </c:strCache>
            </c:strRef>
          </c:tx>
          <c:dPt>
            <c:idx val="1"/>
            <c:bubble3D val="0"/>
            <c:spPr>
              <a:solidFill>
                <a:srgbClr val="00B050"/>
              </a:solidFill>
            </c:spPr>
          </c:dPt>
          <c:dPt>
            <c:idx val="2"/>
            <c:bubble3D val="0"/>
            <c:spPr>
              <a:solidFill>
                <a:srgbClr val="FFFF00"/>
              </a:solidFill>
            </c:spPr>
          </c:dPt>
          <c:cat>
            <c:strRef>
              <c:f>Sheet1!$A$2:$A$4</c:f>
              <c:strCache>
                <c:ptCount val="3"/>
                <c:pt idx="0">
                  <c:v>Gradska voda</c:v>
                </c:pt>
                <c:pt idx="1">
                  <c:v>Otpadna voda</c:v>
                </c:pt>
                <c:pt idx="2">
                  <c:v>Koncesija bunar</c:v>
                </c:pt>
              </c:strCache>
            </c:strRef>
          </c:cat>
          <c:val>
            <c:numRef>
              <c:f>Sheet1!$B$2:$B$4</c:f>
              <c:numCache>
                <c:formatCode>0%</c:formatCode>
                <c:ptCount val="3"/>
                <c:pt idx="0">
                  <c:v>0.55000000000000004</c:v>
                </c:pt>
                <c:pt idx="1">
                  <c:v>0.43</c:v>
                </c:pt>
                <c:pt idx="2">
                  <c:v>0.02</c:v>
                </c:pt>
              </c:numCache>
            </c:numRef>
          </c:val>
        </c:ser>
        <c:dLbls>
          <c:showLegendKey val="0"/>
          <c:showVal val="0"/>
          <c:showCatName val="0"/>
          <c:showSerName val="0"/>
          <c:showPercent val="0"/>
          <c:showBubbleSize val="0"/>
          <c:showLeaderLines val="1"/>
        </c:dLbls>
        <c:firstSliceAng val="0"/>
      </c:pieChart>
    </c:plotArea>
    <c:legend>
      <c:legendPos val="r"/>
      <c:layout/>
      <c:overlay val="0"/>
      <c:spPr>
        <a:ln>
          <a:solidFill>
            <a:schemeClr val="accent1"/>
          </a:solidFill>
        </a:ln>
      </c:spPr>
    </c:legend>
    <c:plotVisOnly val="1"/>
    <c:dispBlanksAs val="gap"/>
    <c:showDLblsOverMax val="0"/>
  </c:chart>
  <c:txPr>
    <a:bodyPr/>
    <a:lstStyle/>
    <a:p>
      <a:pPr>
        <a:defRPr sz="1800"/>
      </a:pPr>
      <a:endParaRPr lang="sr-Latn-R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hr-H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err="1"/>
              <a:t>Godišnji</a:t>
            </a:r>
            <a:r>
              <a:rPr lang="en-US" dirty="0"/>
              <a:t> </a:t>
            </a:r>
            <a:r>
              <a:rPr lang="en-US" dirty="0" err="1"/>
              <a:t>trošak</a:t>
            </a:r>
            <a:r>
              <a:rPr lang="en-US" dirty="0"/>
              <a:t> </a:t>
            </a:r>
            <a:r>
              <a:rPr lang="en-US" dirty="0" err="1" smtClean="0"/>
              <a:t>vode</a:t>
            </a:r>
            <a:r>
              <a:rPr lang="hr-HR" dirty="0" smtClean="0"/>
              <a:t> </a:t>
            </a:r>
            <a:r>
              <a:rPr lang="hr-HR" sz="1600" dirty="0" smtClean="0"/>
              <a:t>(milioni HRK)</a:t>
            </a:r>
            <a:r>
              <a:rPr lang="en-US" dirty="0" smtClean="0"/>
              <a:t>:</a:t>
            </a:r>
            <a:endParaRPr lang="en-US" dirty="0"/>
          </a:p>
        </c:rich>
      </c:tx>
      <c:layout/>
      <c:overlay val="0"/>
    </c:title>
    <c:autoTitleDeleted val="0"/>
    <c:plotArea>
      <c:layout/>
      <c:barChart>
        <c:barDir val="col"/>
        <c:grouping val="clustered"/>
        <c:varyColors val="0"/>
        <c:ser>
          <c:idx val="0"/>
          <c:order val="0"/>
          <c:tx>
            <c:strRef>
              <c:f>Sheet1!$B$1</c:f>
              <c:strCache>
                <c:ptCount val="1"/>
                <c:pt idx="0">
                  <c:v>Godišnji trošak vode:</c:v>
                </c:pt>
              </c:strCache>
            </c:strRef>
          </c:tx>
          <c:invertIfNegative val="0"/>
          <c:cat>
            <c:strRef>
              <c:f>Sheet1!$A$2:$A$10</c:f>
              <c:strCache>
                <c:ptCount val="9"/>
                <c:pt idx="0">
                  <c:v>2006.</c:v>
                </c:pt>
                <c:pt idx="1">
                  <c:v>2007.</c:v>
                </c:pt>
                <c:pt idx="2">
                  <c:v>2008.</c:v>
                </c:pt>
                <c:pt idx="3">
                  <c:v>2009.</c:v>
                </c:pt>
                <c:pt idx="4">
                  <c:v>2010.</c:v>
                </c:pt>
                <c:pt idx="5">
                  <c:v>2011.</c:v>
                </c:pt>
                <c:pt idx="6">
                  <c:v>2012.</c:v>
                </c:pt>
                <c:pt idx="7">
                  <c:v>2013.</c:v>
                </c:pt>
                <c:pt idx="8">
                  <c:v>2014.</c:v>
                </c:pt>
              </c:strCache>
            </c:strRef>
          </c:cat>
          <c:val>
            <c:numRef>
              <c:f>Sheet1!$B$2:$B$10</c:f>
              <c:numCache>
                <c:formatCode>General</c:formatCode>
                <c:ptCount val="9"/>
                <c:pt idx="0">
                  <c:v>3.08</c:v>
                </c:pt>
                <c:pt idx="1">
                  <c:v>2.5</c:v>
                </c:pt>
                <c:pt idx="2">
                  <c:v>2.2280000000000002</c:v>
                </c:pt>
                <c:pt idx="3">
                  <c:v>1.861</c:v>
                </c:pt>
                <c:pt idx="4">
                  <c:v>2.2989999999999999</c:v>
                </c:pt>
                <c:pt idx="5">
                  <c:v>1.486</c:v>
                </c:pt>
                <c:pt idx="6">
                  <c:v>1.23</c:v>
                </c:pt>
                <c:pt idx="7">
                  <c:v>1.0920000000000001</c:v>
                </c:pt>
                <c:pt idx="8">
                  <c:v>1.2330000000000001</c:v>
                </c:pt>
              </c:numCache>
            </c:numRef>
          </c:val>
        </c:ser>
        <c:dLbls>
          <c:showLegendKey val="0"/>
          <c:showVal val="0"/>
          <c:showCatName val="0"/>
          <c:showSerName val="0"/>
          <c:showPercent val="0"/>
          <c:showBubbleSize val="0"/>
        </c:dLbls>
        <c:gapWidth val="150"/>
        <c:axId val="4545920"/>
        <c:axId val="4547712"/>
      </c:barChart>
      <c:catAx>
        <c:axId val="4545920"/>
        <c:scaling>
          <c:orientation val="minMax"/>
        </c:scaling>
        <c:delete val="0"/>
        <c:axPos val="b"/>
        <c:majorTickMark val="out"/>
        <c:minorTickMark val="none"/>
        <c:tickLblPos val="nextTo"/>
        <c:crossAx val="4547712"/>
        <c:crosses val="autoZero"/>
        <c:auto val="1"/>
        <c:lblAlgn val="ctr"/>
        <c:lblOffset val="100"/>
        <c:noMultiLvlLbl val="0"/>
      </c:catAx>
      <c:valAx>
        <c:axId val="4547712"/>
        <c:scaling>
          <c:orientation val="minMax"/>
        </c:scaling>
        <c:delete val="0"/>
        <c:axPos val="l"/>
        <c:majorGridlines/>
        <c:numFmt formatCode="General" sourceLinked="1"/>
        <c:majorTickMark val="out"/>
        <c:minorTickMark val="none"/>
        <c:tickLblPos val="nextTo"/>
        <c:crossAx val="4545920"/>
        <c:crosses val="autoZero"/>
        <c:crossBetween val="between"/>
        <c:majorUnit val="0.5"/>
      </c:valAx>
    </c:plotArea>
    <c:plotVisOnly val="1"/>
    <c:dispBlanksAs val="gap"/>
    <c:showDLblsOverMax val="0"/>
  </c:chart>
  <c:txPr>
    <a:bodyPr/>
    <a:lstStyle/>
    <a:p>
      <a:pPr>
        <a:defRPr sz="1800"/>
      </a:pPr>
      <a:endParaRPr lang="sr-Latn-R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25800" cy="512763"/>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sz="quarter" idx="1"/>
          </p:nvPr>
        </p:nvSpPr>
        <p:spPr>
          <a:xfrm>
            <a:off x="4216400" y="0"/>
            <a:ext cx="3225800" cy="512763"/>
          </a:xfrm>
          <a:prstGeom prst="rect">
            <a:avLst/>
          </a:prstGeom>
        </p:spPr>
        <p:txBody>
          <a:bodyPr vert="horz" lIns="91440" tIns="45720" rIns="91440" bIns="45720" rtlCol="0"/>
          <a:lstStyle>
            <a:lvl1pPr algn="r">
              <a:defRPr sz="1200"/>
            </a:lvl1pPr>
          </a:lstStyle>
          <a:p>
            <a:fld id="{E0F5E2A7-8585-4DB1-B837-9F94A84957EA}" type="datetime1">
              <a:rPr lang="de-DE" smtClean="0"/>
              <a:t>29.04.2015</a:t>
            </a:fld>
            <a:endParaRPr lang="sr-Latn-RS"/>
          </a:p>
        </p:txBody>
      </p:sp>
      <p:sp>
        <p:nvSpPr>
          <p:cNvPr id="4" name="Footer Placeholder 3"/>
          <p:cNvSpPr>
            <a:spLocks noGrp="1"/>
          </p:cNvSpPr>
          <p:nvPr>
            <p:ph type="ftr" sz="quarter" idx="2"/>
          </p:nvPr>
        </p:nvSpPr>
        <p:spPr>
          <a:xfrm>
            <a:off x="0" y="9718675"/>
            <a:ext cx="3225800" cy="512763"/>
          </a:xfrm>
          <a:prstGeom prst="rect">
            <a:avLst/>
          </a:prstGeom>
        </p:spPr>
        <p:txBody>
          <a:bodyPr vert="horz" lIns="91440" tIns="45720" rIns="91440" bIns="45720" rtlCol="0" anchor="b"/>
          <a:lstStyle>
            <a:lvl1pPr algn="l">
              <a:defRPr sz="1200"/>
            </a:lvl1pPr>
          </a:lstStyle>
          <a:p>
            <a:endParaRPr lang="sr-Latn-RS"/>
          </a:p>
        </p:txBody>
      </p:sp>
      <p:sp>
        <p:nvSpPr>
          <p:cNvPr id="5" name="Slide Number Placeholder 4"/>
          <p:cNvSpPr>
            <a:spLocks noGrp="1"/>
          </p:cNvSpPr>
          <p:nvPr>
            <p:ph type="sldNum" sz="quarter" idx="3"/>
          </p:nvPr>
        </p:nvSpPr>
        <p:spPr>
          <a:xfrm>
            <a:off x="4216400" y="9718675"/>
            <a:ext cx="3225800" cy="512763"/>
          </a:xfrm>
          <a:prstGeom prst="rect">
            <a:avLst/>
          </a:prstGeom>
        </p:spPr>
        <p:txBody>
          <a:bodyPr vert="horz" lIns="91440" tIns="45720" rIns="91440" bIns="45720" rtlCol="0" anchor="b"/>
          <a:lstStyle>
            <a:lvl1pPr algn="r">
              <a:defRPr sz="1200"/>
            </a:lvl1pPr>
          </a:lstStyle>
          <a:p>
            <a:fld id="{73A334A2-B844-413F-9764-820D755A2B1A}" type="slidenum">
              <a:rPr lang="sr-Latn-RS" smtClean="0"/>
              <a:t>‹#›</a:t>
            </a:fld>
            <a:endParaRPr lang="sr-Latn-RS"/>
          </a:p>
        </p:txBody>
      </p:sp>
    </p:spTree>
    <p:extLst>
      <p:ext uri="{BB962C8B-B14F-4D97-AF65-F5344CB8AC3E}">
        <p14:creationId xmlns:p14="http://schemas.microsoft.com/office/powerpoint/2010/main" val="427179825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225641" cy="511572"/>
          </a:xfrm>
          <a:prstGeom prst="rect">
            <a:avLst/>
          </a:prstGeom>
        </p:spPr>
        <p:txBody>
          <a:bodyPr vert="horz" lIns="97420" tIns="48710" rIns="97420" bIns="48710" rtlCol="0"/>
          <a:lstStyle>
            <a:lvl1pPr algn="l" fontAlgn="auto">
              <a:spcBef>
                <a:spcPts val="0"/>
              </a:spcBef>
              <a:spcAft>
                <a:spcPts val="0"/>
              </a:spcAft>
              <a:defRPr sz="1300">
                <a:latin typeface="+mn-lt"/>
              </a:defRPr>
            </a:lvl1pPr>
          </a:lstStyle>
          <a:p>
            <a:pPr>
              <a:defRPr/>
            </a:pPr>
            <a:endParaRPr lang="de-DE"/>
          </a:p>
        </p:txBody>
      </p:sp>
      <p:sp>
        <p:nvSpPr>
          <p:cNvPr id="3" name="Datumsplatzhalter 2"/>
          <p:cNvSpPr>
            <a:spLocks noGrp="1"/>
          </p:cNvSpPr>
          <p:nvPr>
            <p:ph type="dt" idx="1"/>
          </p:nvPr>
        </p:nvSpPr>
        <p:spPr>
          <a:xfrm>
            <a:off x="4216424" y="0"/>
            <a:ext cx="3225641" cy="511572"/>
          </a:xfrm>
          <a:prstGeom prst="rect">
            <a:avLst/>
          </a:prstGeom>
        </p:spPr>
        <p:txBody>
          <a:bodyPr vert="horz" lIns="97420" tIns="48710" rIns="97420" bIns="48710" rtlCol="0"/>
          <a:lstStyle>
            <a:lvl1pPr algn="r" fontAlgn="auto">
              <a:spcBef>
                <a:spcPts val="0"/>
              </a:spcBef>
              <a:spcAft>
                <a:spcPts val="0"/>
              </a:spcAft>
              <a:defRPr sz="1300">
                <a:latin typeface="+mn-lt"/>
              </a:defRPr>
            </a:lvl1pPr>
          </a:lstStyle>
          <a:p>
            <a:pPr>
              <a:defRPr/>
            </a:pPr>
            <a:fld id="{26F09AF0-94DC-4820-AA50-C2A484BBEBF4}" type="datetime1">
              <a:rPr lang="de-DE" smtClean="0"/>
              <a:t>29.04.2015</a:t>
            </a:fld>
            <a:endParaRPr lang="de-DE"/>
          </a:p>
        </p:txBody>
      </p:sp>
      <p:sp>
        <p:nvSpPr>
          <p:cNvPr id="4" name="Folienbildplatzhalter 3"/>
          <p:cNvSpPr>
            <a:spLocks noGrp="1" noRot="1" noChangeAspect="1"/>
          </p:cNvSpPr>
          <p:nvPr>
            <p:ph type="sldImg" idx="2"/>
          </p:nvPr>
        </p:nvSpPr>
        <p:spPr>
          <a:xfrm>
            <a:off x="1009650" y="766763"/>
            <a:ext cx="5427663" cy="3836987"/>
          </a:xfrm>
          <a:prstGeom prst="rect">
            <a:avLst/>
          </a:prstGeom>
          <a:noFill/>
          <a:ln w="12700">
            <a:solidFill>
              <a:prstClr val="black"/>
            </a:solidFill>
          </a:ln>
        </p:spPr>
        <p:txBody>
          <a:bodyPr vert="horz" lIns="97420" tIns="48710" rIns="97420" bIns="48710" rtlCol="0" anchor="ctr"/>
          <a:lstStyle/>
          <a:p>
            <a:pPr lvl="0"/>
            <a:endParaRPr lang="de-DE" noProof="0" smtClean="0"/>
          </a:p>
        </p:txBody>
      </p:sp>
      <p:sp>
        <p:nvSpPr>
          <p:cNvPr id="5" name="Notizenplatzhalter 4"/>
          <p:cNvSpPr>
            <a:spLocks noGrp="1"/>
          </p:cNvSpPr>
          <p:nvPr>
            <p:ph type="body" sz="quarter" idx="3"/>
          </p:nvPr>
        </p:nvSpPr>
        <p:spPr>
          <a:xfrm>
            <a:off x="744379" y="4859934"/>
            <a:ext cx="5955030" cy="4604147"/>
          </a:xfrm>
          <a:prstGeom prst="rect">
            <a:avLst/>
          </a:prstGeom>
        </p:spPr>
        <p:txBody>
          <a:bodyPr vert="horz" lIns="97420" tIns="48710" rIns="97420" bIns="4871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718090"/>
            <a:ext cx="3225641" cy="511572"/>
          </a:xfrm>
          <a:prstGeom prst="rect">
            <a:avLst/>
          </a:prstGeom>
        </p:spPr>
        <p:txBody>
          <a:bodyPr vert="horz" lIns="97420" tIns="48710" rIns="97420" bIns="48710" rtlCol="0" anchor="b"/>
          <a:lstStyle>
            <a:lvl1pPr algn="l" fontAlgn="auto">
              <a:spcBef>
                <a:spcPts val="0"/>
              </a:spcBef>
              <a:spcAft>
                <a:spcPts val="0"/>
              </a:spcAft>
              <a:defRPr sz="1300">
                <a:latin typeface="+mn-lt"/>
              </a:defRPr>
            </a:lvl1pPr>
          </a:lstStyle>
          <a:p>
            <a:pPr>
              <a:defRPr/>
            </a:pPr>
            <a:endParaRPr lang="de-DE"/>
          </a:p>
        </p:txBody>
      </p:sp>
      <p:sp>
        <p:nvSpPr>
          <p:cNvPr id="7" name="Foliennummernplatzhalter 6"/>
          <p:cNvSpPr>
            <a:spLocks noGrp="1"/>
          </p:cNvSpPr>
          <p:nvPr>
            <p:ph type="sldNum" sz="quarter" idx="5"/>
          </p:nvPr>
        </p:nvSpPr>
        <p:spPr>
          <a:xfrm>
            <a:off x="4216424" y="9718090"/>
            <a:ext cx="3225641" cy="511572"/>
          </a:xfrm>
          <a:prstGeom prst="rect">
            <a:avLst/>
          </a:prstGeom>
        </p:spPr>
        <p:txBody>
          <a:bodyPr vert="horz" lIns="97420" tIns="48710" rIns="97420" bIns="48710" rtlCol="0" anchor="b"/>
          <a:lstStyle>
            <a:lvl1pPr algn="r" fontAlgn="auto">
              <a:spcBef>
                <a:spcPts val="0"/>
              </a:spcBef>
              <a:spcAft>
                <a:spcPts val="0"/>
              </a:spcAft>
              <a:defRPr sz="1300">
                <a:latin typeface="+mn-lt"/>
              </a:defRPr>
            </a:lvl1pPr>
          </a:lstStyle>
          <a:p>
            <a:pPr>
              <a:defRPr/>
            </a:pPr>
            <a:fld id="{BC4B3FFD-75CF-40CD-99E5-9D67A6D04BE0}" type="slidenum">
              <a:rPr lang="de-DE"/>
              <a:pPr>
                <a:defRPr/>
              </a:pPr>
              <a:t>‹#›</a:t>
            </a:fld>
            <a:endParaRPr lang="de-DE"/>
          </a:p>
        </p:txBody>
      </p:sp>
    </p:spTree>
    <p:extLst>
      <p:ext uri="{BB962C8B-B14F-4D97-AF65-F5344CB8AC3E}">
        <p14:creationId xmlns:p14="http://schemas.microsoft.com/office/powerpoint/2010/main" val="303988211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500" kern="1200">
        <a:solidFill>
          <a:schemeClr val="tx1"/>
        </a:solidFill>
        <a:latin typeface="+mn-lt"/>
        <a:ea typeface="+mn-ea"/>
        <a:cs typeface="+mn-cs"/>
      </a:defRPr>
    </a:lvl1pPr>
    <a:lvl2pPr marL="584122" algn="l" rtl="0" eaLnBrk="0" fontAlgn="base" hangingPunct="0">
      <a:spcBef>
        <a:spcPct val="30000"/>
      </a:spcBef>
      <a:spcAft>
        <a:spcPct val="0"/>
      </a:spcAft>
      <a:defRPr sz="1500" kern="1200">
        <a:solidFill>
          <a:schemeClr val="tx1"/>
        </a:solidFill>
        <a:latin typeface="+mn-lt"/>
        <a:ea typeface="+mn-ea"/>
        <a:cs typeface="+mn-cs"/>
      </a:defRPr>
    </a:lvl2pPr>
    <a:lvl3pPr marL="1168244" algn="l" rtl="0" eaLnBrk="0" fontAlgn="base" hangingPunct="0">
      <a:spcBef>
        <a:spcPct val="30000"/>
      </a:spcBef>
      <a:spcAft>
        <a:spcPct val="0"/>
      </a:spcAft>
      <a:defRPr sz="1500" kern="1200">
        <a:solidFill>
          <a:schemeClr val="tx1"/>
        </a:solidFill>
        <a:latin typeface="+mn-lt"/>
        <a:ea typeface="+mn-ea"/>
        <a:cs typeface="+mn-cs"/>
      </a:defRPr>
    </a:lvl3pPr>
    <a:lvl4pPr marL="1752365" algn="l" rtl="0" eaLnBrk="0" fontAlgn="base" hangingPunct="0">
      <a:spcBef>
        <a:spcPct val="30000"/>
      </a:spcBef>
      <a:spcAft>
        <a:spcPct val="0"/>
      </a:spcAft>
      <a:defRPr sz="1500" kern="1200">
        <a:solidFill>
          <a:schemeClr val="tx1"/>
        </a:solidFill>
        <a:latin typeface="+mn-lt"/>
        <a:ea typeface="+mn-ea"/>
        <a:cs typeface="+mn-cs"/>
      </a:defRPr>
    </a:lvl4pPr>
    <a:lvl5pPr marL="2336486" algn="l" rtl="0" eaLnBrk="0" fontAlgn="base" hangingPunct="0">
      <a:spcBef>
        <a:spcPct val="30000"/>
      </a:spcBef>
      <a:spcAft>
        <a:spcPct val="0"/>
      </a:spcAft>
      <a:defRPr sz="1500" kern="1200">
        <a:solidFill>
          <a:schemeClr val="tx1"/>
        </a:solidFill>
        <a:latin typeface="+mn-lt"/>
        <a:ea typeface="+mn-ea"/>
        <a:cs typeface="+mn-cs"/>
      </a:defRPr>
    </a:lvl5pPr>
    <a:lvl6pPr marL="2920608" algn="l" defTabSz="1168244" rtl="0" eaLnBrk="1" latinLnBrk="0" hangingPunct="1">
      <a:defRPr sz="1500" kern="1200">
        <a:solidFill>
          <a:schemeClr val="tx1"/>
        </a:solidFill>
        <a:latin typeface="+mn-lt"/>
        <a:ea typeface="+mn-ea"/>
        <a:cs typeface="+mn-cs"/>
      </a:defRPr>
    </a:lvl6pPr>
    <a:lvl7pPr marL="3504730" algn="l" defTabSz="1168244" rtl="0" eaLnBrk="1" latinLnBrk="0" hangingPunct="1">
      <a:defRPr sz="1500" kern="1200">
        <a:solidFill>
          <a:schemeClr val="tx1"/>
        </a:solidFill>
        <a:latin typeface="+mn-lt"/>
        <a:ea typeface="+mn-ea"/>
        <a:cs typeface="+mn-cs"/>
      </a:defRPr>
    </a:lvl7pPr>
    <a:lvl8pPr marL="4088851" algn="l" defTabSz="1168244" rtl="0" eaLnBrk="1" latinLnBrk="0" hangingPunct="1">
      <a:defRPr sz="1500" kern="1200">
        <a:solidFill>
          <a:schemeClr val="tx1"/>
        </a:solidFill>
        <a:latin typeface="+mn-lt"/>
        <a:ea typeface="+mn-ea"/>
        <a:cs typeface="+mn-cs"/>
      </a:defRPr>
    </a:lvl8pPr>
    <a:lvl9pPr marL="4672973" algn="l" defTabSz="1168244" rtl="0" eaLnBrk="1" latinLnBrk="0" hangingPunct="1">
      <a:defRPr sz="1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Tree>
    <p:extLst>
      <p:ext uri="{BB962C8B-B14F-4D97-AF65-F5344CB8AC3E}">
        <p14:creationId xmlns:p14="http://schemas.microsoft.com/office/powerpoint/2010/main" val="1028713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a:p>
        </p:txBody>
      </p:sp>
    </p:spTree>
    <p:extLst>
      <p:ext uri="{BB962C8B-B14F-4D97-AF65-F5344CB8AC3E}">
        <p14:creationId xmlns:p14="http://schemas.microsoft.com/office/powerpoint/2010/main" val="947844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a:p>
        </p:txBody>
      </p:sp>
    </p:spTree>
    <p:extLst>
      <p:ext uri="{BB962C8B-B14F-4D97-AF65-F5344CB8AC3E}">
        <p14:creationId xmlns:p14="http://schemas.microsoft.com/office/powerpoint/2010/main" val="2174822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a:p>
        </p:txBody>
      </p:sp>
    </p:spTree>
    <p:extLst>
      <p:ext uri="{BB962C8B-B14F-4D97-AF65-F5344CB8AC3E}">
        <p14:creationId xmlns:p14="http://schemas.microsoft.com/office/powerpoint/2010/main" val="22948802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EGGLE Titelfolie">
    <p:spTree>
      <p:nvGrpSpPr>
        <p:cNvPr id="1" name=""/>
        <p:cNvGrpSpPr/>
        <p:nvPr/>
      </p:nvGrpSpPr>
      <p:grpSpPr>
        <a:xfrm>
          <a:off x="0" y="0"/>
          <a:ext cx="0" cy="0"/>
          <a:chOff x="0" y="0"/>
          <a:chExt cx="0" cy="0"/>
        </a:xfrm>
      </p:grpSpPr>
      <p:sp>
        <p:nvSpPr>
          <p:cNvPr id="11" name="Rechteck 10"/>
          <p:cNvSpPr/>
          <p:nvPr userDrawn="1"/>
        </p:nvSpPr>
        <p:spPr>
          <a:xfrm>
            <a:off x="7187262" y="0"/>
            <a:ext cx="3506138" cy="13323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762700" y="756295"/>
            <a:ext cx="3424562" cy="158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platzhalter 2"/>
          <p:cNvSpPr>
            <a:spLocks noGrp="1"/>
          </p:cNvSpPr>
          <p:nvPr>
            <p:ph type="body" sz="quarter" idx="10" hasCustomPrompt="1"/>
          </p:nvPr>
        </p:nvSpPr>
        <p:spPr>
          <a:xfrm>
            <a:off x="144463" y="2940633"/>
            <a:ext cx="10439400" cy="715032"/>
          </a:xfrm>
          <a:prstGeom prst="rect">
            <a:avLst/>
          </a:prstGeom>
        </p:spPr>
        <p:txBody>
          <a:bodyPr/>
          <a:lstStyle>
            <a:lvl1pPr marL="0" indent="0" algn="ctr">
              <a:buNone/>
              <a:defRPr sz="3200" b="0">
                <a:solidFill>
                  <a:schemeClr val="tx1"/>
                </a:solidFill>
              </a:defRPr>
            </a:lvl1pPr>
          </a:lstStyle>
          <a:p>
            <a:pPr fontAlgn="auto">
              <a:spcAft>
                <a:spcPts val="0"/>
              </a:spcAft>
            </a:pPr>
            <a:r>
              <a:rPr lang="de-DE" sz="3500" dirty="0" smtClean="0">
                <a:latin typeface="Arial" panose="020B0604020202020204" pitchFamily="34" charset="0"/>
                <a:cs typeface="Arial" panose="020B0604020202020204" pitchFamily="34" charset="0"/>
              </a:rPr>
              <a:t>MEGGLE Präsentation Überschrift</a:t>
            </a:r>
            <a:endParaRPr lang="de-DE" sz="3500" dirty="0">
              <a:latin typeface="Arial" panose="020B0604020202020204" pitchFamily="34" charset="0"/>
              <a:cs typeface="Arial" panose="020B0604020202020204" pitchFamily="34" charset="0"/>
            </a:endParaRPr>
          </a:p>
        </p:txBody>
      </p:sp>
      <p:sp>
        <p:nvSpPr>
          <p:cNvPr id="5" name="Textplatzhalter 4"/>
          <p:cNvSpPr>
            <a:spLocks noGrp="1"/>
          </p:cNvSpPr>
          <p:nvPr>
            <p:ph type="body" sz="quarter" idx="11" hasCustomPrompt="1"/>
          </p:nvPr>
        </p:nvSpPr>
        <p:spPr>
          <a:xfrm>
            <a:off x="143074" y="3670523"/>
            <a:ext cx="10440988" cy="649288"/>
          </a:xfrm>
          <a:prstGeom prst="rect">
            <a:avLst/>
          </a:prstGeom>
        </p:spPr>
        <p:txBody>
          <a:bodyPr/>
          <a:lstStyle>
            <a:lvl1pPr marL="0" indent="0" algn="ctr">
              <a:buNone/>
              <a:defRPr sz="2000" b="1"/>
            </a:lvl1pPr>
          </a:lstStyle>
          <a:p>
            <a:pPr fontAlgn="auto">
              <a:spcAft>
                <a:spcPts val="0"/>
              </a:spcAft>
            </a:pPr>
            <a:r>
              <a:rPr lang="de-DE" sz="2300" dirty="0" err="1" smtClean="0">
                <a:solidFill>
                  <a:srgbClr val="003479"/>
                </a:solidFill>
                <a:latin typeface="Arial" panose="020B0604020202020204" pitchFamily="34" charset="0"/>
                <a:cs typeface="Arial" panose="020B0604020202020204" pitchFamily="34" charset="0"/>
              </a:rPr>
              <a:t>Subtitel</a:t>
            </a:r>
            <a:r>
              <a:rPr lang="de-DE" sz="2300" dirty="0" smtClean="0">
                <a:solidFill>
                  <a:srgbClr val="003479"/>
                </a:solidFill>
                <a:latin typeface="Arial" panose="020B0604020202020204" pitchFamily="34" charset="0"/>
                <a:cs typeface="Arial" panose="020B0604020202020204" pitchFamily="34" charset="0"/>
              </a:rPr>
              <a:t> zweite Musterüberschrift</a:t>
            </a:r>
            <a:endParaRPr lang="de-DE" sz="2300" dirty="0">
              <a:solidFill>
                <a:srgbClr val="003479"/>
              </a:solidFill>
              <a:latin typeface="Arial" panose="020B0604020202020204" pitchFamily="34" charset="0"/>
              <a:cs typeface="Arial" panose="020B0604020202020204" pitchFamily="34" charset="0"/>
            </a:endParaRPr>
          </a:p>
        </p:txBody>
      </p:sp>
      <p:sp>
        <p:nvSpPr>
          <p:cNvPr id="15" name="Rechteck 14"/>
          <p:cNvSpPr/>
          <p:nvPr userDrawn="1"/>
        </p:nvSpPr>
        <p:spPr>
          <a:xfrm>
            <a:off x="306140" y="7092999"/>
            <a:ext cx="2088232"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Slide Number Placeholder 1"/>
          <p:cNvSpPr>
            <a:spLocks noGrp="1"/>
          </p:cNvSpPr>
          <p:nvPr>
            <p:ph type="sldNum" sz="quarter" idx="12"/>
          </p:nvPr>
        </p:nvSpPr>
        <p:spPr/>
        <p:txBody>
          <a:bodyPr/>
          <a:lstStyle/>
          <a:p>
            <a:pPr>
              <a:defRPr/>
            </a:pPr>
            <a:fld id="{4BCC289E-BF1C-4DE5-9703-1B56824ADB3C}" type="slidenum">
              <a:rPr lang="de-DE" smtClean="0"/>
              <a:pPr>
                <a:defRPr/>
              </a:pPr>
              <a:t>‹#›</a:t>
            </a:fld>
            <a:endParaRPr lang="de-DE"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EGGLE Mengentext">
    <p:spTree>
      <p:nvGrpSpPr>
        <p:cNvPr id="1" name=""/>
        <p:cNvGrpSpPr/>
        <p:nvPr/>
      </p:nvGrpSpPr>
      <p:grpSpPr>
        <a:xfrm>
          <a:off x="0" y="0"/>
          <a:ext cx="0" cy="0"/>
          <a:chOff x="0" y="0"/>
          <a:chExt cx="0" cy="0"/>
        </a:xfrm>
      </p:grpSpPr>
      <p:sp>
        <p:nvSpPr>
          <p:cNvPr id="3" name="Foliennummernplatzhalter 2"/>
          <p:cNvSpPr>
            <a:spLocks noGrp="1"/>
          </p:cNvSpPr>
          <p:nvPr>
            <p:ph type="sldNum" sz="quarter" idx="10"/>
          </p:nvPr>
        </p:nvSpPr>
        <p:spPr/>
        <p:txBody>
          <a:bodyPr/>
          <a:lstStyle/>
          <a:p>
            <a:pPr>
              <a:defRPr/>
            </a:pPr>
            <a:fld id="{4BCC289E-BF1C-4DE5-9703-1B56824ADB3C}" type="slidenum">
              <a:rPr lang="de-DE" smtClean="0"/>
              <a:pPr>
                <a:defRPr/>
              </a:pPr>
              <a:t>‹#›</a:t>
            </a:fld>
            <a:endParaRPr lang="de-DE" dirty="0"/>
          </a:p>
        </p:txBody>
      </p:sp>
      <p:sp>
        <p:nvSpPr>
          <p:cNvPr id="4" name="Textplatzhalter 4"/>
          <p:cNvSpPr>
            <a:spLocks noGrp="1"/>
          </p:cNvSpPr>
          <p:nvPr>
            <p:ph type="body" sz="quarter" idx="12" hasCustomPrompt="1"/>
          </p:nvPr>
        </p:nvSpPr>
        <p:spPr>
          <a:xfrm>
            <a:off x="334963" y="742578"/>
            <a:ext cx="7560000" cy="360000"/>
          </a:xfrm>
          <a:prstGeom prst="rect">
            <a:avLst/>
          </a:prstGeom>
        </p:spPr>
        <p:txBody>
          <a:bodyPr/>
          <a:lstStyle>
            <a:lvl1pPr marL="0" indent="0">
              <a:buNone/>
              <a:defRPr b="0" baseline="0">
                <a:solidFill>
                  <a:schemeClr val="tx1"/>
                </a:solidFill>
              </a:defRPr>
            </a:lvl1pPr>
            <a:lvl5pPr>
              <a:defRPr b="0"/>
            </a:lvl5pPr>
          </a:lstStyle>
          <a:p>
            <a:r>
              <a:rPr lang="de-DE" sz="1800" baseline="0" dirty="0" smtClean="0">
                <a:solidFill>
                  <a:schemeClr val="tx1"/>
                </a:solidFill>
                <a:latin typeface="Arial" panose="020B0604020202020204" pitchFamily="34" charset="0"/>
                <a:cs typeface="Arial" panose="020B0604020202020204" pitchFamily="34" charset="0"/>
              </a:rPr>
              <a:t>Headline 2</a:t>
            </a:r>
          </a:p>
        </p:txBody>
      </p:sp>
      <p:sp>
        <p:nvSpPr>
          <p:cNvPr id="5" name="Titel 3"/>
          <p:cNvSpPr>
            <a:spLocks noGrp="1"/>
          </p:cNvSpPr>
          <p:nvPr>
            <p:ph type="title" hasCustomPrompt="1"/>
          </p:nvPr>
        </p:nvSpPr>
        <p:spPr>
          <a:xfrm>
            <a:off x="331131" y="385200"/>
            <a:ext cx="7560000" cy="360040"/>
          </a:xfrm>
          <a:prstGeom prst="rect">
            <a:avLst/>
          </a:prstGeom>
        </p:spPr>
        <p:txBody>
          <a:bodyPr/>
          <a:lstStyle>
            <a:lvl1pPr>
              <a:defRPr sz="2400" b="1">
                <a:solidFill>
                  <a:srgbClr val="003479"/>
                </a:solidFill>
                <a:latin typeface="Arial" panose="020B0604020202020204" pitchFamily="34" charset="0"/>
                <a:cs typeface="Arial" panose="020B0604020202020204" pitchFamily="34" charset="0"/>
              </a:defRPr>
            </a:lvl1pPr>
          </a:lstStyle>
          <a:p>
            <a:r>
              <a:rPr lang="de-DE" dirty="0" smtClean="0"/>
              <a:t>Headline 1</a:t>
            </a:r>
            <a:endParaRPr lang="de-DE" dirty="0"/>
          </a:p>
        </p:txBody>
      </p:sp>
      <p:sp>
        <p:nvSpPr>
          <p:cNvPr id="7" name="Textplatzhalter 6"/>
          <p:cNvSpPr>
            <a:spLocks noGrp="1"/>
          </p:cNvSpPr>
          <p:nvPr>
            <p:ph type="body" sz="quarter" idx="13" hasCustomPrompt="1"/>
          </p:nvPr>
        </p:nvSpPr>
        <p:spPr>
          <a:xfrm>
            <a:off x="306000" y="1548000"/>
            <a:ext cx="9432000" cy="5112000"/>
          </a:xfrm>
          <a:prstGeom prst="rect">
            <a:avLst/>
          </a:prstGeom>
        </p:spPr>
        <p:txBody>
          <a:bodyPr/>
          <a:lstStyle>
            <a:lvl1pPr marL="0" indent="0" algn="just">
              <a:lnSpc>
                <a:spcPct val="120000"/>
              </a:lnSpc>
              <a:buNone/>
              <a:defRPr sz="1600" b="0"/>
            </a:lvl1pPr>
          </a:lstStyle>
          <a:p>
            <a:pPr lvl="0"/>
            <a:r>
              <a:rPr lang="de-DE" dirty="0" smtClean="0">
                <a:effectLst/>
              </a:rPr>
              <a:t>MEGGLE wurde im Jahr 1887 von Josef Anton </a:t>
            </a:r>
            <a:r>
              <a:rPr lang="de-DE" dirty="0" err="1" smtClean="0">
                <a:effectLst/>
              </a:rPr>
              <a:t>Meggle</a:t>
            </a:r>
            <a:r>
              <a:rPr lang="de-DE" dirty="0" smtClean="0">
                <a:effectLst/>
              </a:rPr>
              <a:t> I. als kleine Käserei in der Nähe von Wasserburg bei München gegründet. Heute zählt das Unternehmen zu den traditionsreichsten und renommiertesten Herstellern von Milchverarbeitungserzeugnissen in Europa, Asien und Amerika. Als international tätiges Unternehmen produzieren wir lokale Milch-, Käse-, Sahne- und Joghurtprodukte für den regionalen europäischen Markt zu hohen Qualitätsstandards sowie Butter &amp; Butterspezialitäten und gefüllte Baguettes für Groß- und Endverbraucher. </a:t>
            </a:r>
          </a:p>
          <a:p>
            <a:pPr lvl="0"/>
            <a:endParaRPr lang="de-DE" dirty="0" smtClean="0">
              <a:effectLst/>
            </a:endParaRPr>
          </a:p>
          <a:p>
            <a:pPr lvl="0"/>
            <a:r>
              <a:rPr lang="de-DE" dirty="0" smtClean="0">
                <a:effectLst/>
              </a:rPr>
              <a:t>Milchtrockenprodukte werden als Spezialerzeugnisse für die weiterverarbeitende Pharma- und Lebensmittelindustrie hergestellt und weltweit vertrieben. Die MEGGLE Gruppe zählt weltweit über 2.500 Mitarbeiter und erwirtschaftet mit der Entwicklung, Herstellung und Vermarktung qualitativ hochwertiger Produkte aus Milch und Molke einen Umsatz von rund 1 Mrd. Euro. Für die Leistungserstellung werden nur hochwertige Rohstoffe beschafft und verarbeitet: </a:t>
            </a:r>
            <a:endParaRPr lang="de-DE" dirty="0"/>
          </a:p>
        </p:txBody>
      </p:sp>
      <p:cxnSp>
        <p:nvCxnSpPr>
          <p:cNvPr id="8" name="Gerade Verbindung 7"/>
          <p:cNvCxnSpPr/>
          <p:nvPr userDrawn="1"/>
        </p:nvCxnSpPr>
        <p:spPr>
          <a:xfrm>
            <a:off x="-6003" y="1258600"/>
            <a:ext cx="7920000" cy="1751"/>
          </a:xfrm>
          <a:prstGeom prst="line">
            <a:avLst/>
          </a:prstGeom>
          <a:ln>
            <a:solidFill>
              <a:srgbClr val="00347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019335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EGGLE Aufzählungen">
    <p:spTree>
      <p:nvGrpSpPr>
        <p:cNvPr id="1" name=""/>
        <p:cNvGrpSpPr/>
        <p:nvPr/>
      </p:nvGrpSpPr>
      <p:grpSpPr>
        <a:xfrm>
          <a:off x="0" y="0"/>
          <a:ext cx="0" cy="0"/>
          <a:chOff x="0" y="0"/>
          <a:chExt cx="0" cy="0"/>
        </a:xfrm>
      </p:grpSpPr>
      <p:sp>
        <p:nvSpPr>
          <p:cNvPr id="12" name="Foliennummernplatzhalter 5"/>
          <p:cNvSpPr>
            <a:spLocks noGrp="1"/>
          </p:cNvSpPr>
          <p:nvPr>
            <p:ph type="sldNum" sz="quarter" idx="4"/>
          </p:nvPr>
        </p:nvSpPr>
        <p:spPr>
          <a:xfrm>
            <a:off x="9578223" y="7020000"/>
            <a:ext cx="737029" cy="540000"/>
          </a:xfrm>
          <a:prstGeom prst="rect">
            <a:avLst/>
          </a:prstGeom>
        </p:spPr>
        <p:txBody>
          <a:bodyPr vert="horz" lIns="116825" tIns="58412" rIns="116825" bIns="58412" rtlCol="0" anchor="ctr"/>
          <a:lstStyle>
            <a:lvl1pPr algn="r" fontAlgn="auto">
              <a:spcBef>
                <a:spcPts val="0"/>
              </a:spcBef>
              <a:spcAft>
                <a:spcPts val="0"/>
              </a:spcAft>
              <a:defRPr sz="1300">
                <a:solidFill>
                  <a:schemeClr val="tx1"/>
                </a:solidFill>
                <a:latin typeface="Arial" panose="020B0604020202020204" pitchFamily="34" charset="0"/>
                <a:cs typeface="Arial" pitchFamily="34" charset="0"/>
              </a:defRPr>
            </a:lvl1pPr>
          </a:lstStyle>
          <a:p>
            <a:pPr>
              <a:defRPr/>
            </a:pPr>
            <a:fld id="{4BCC289E-BF1C-4DE5-9703-1B56824ADB3C}" type="slidenum">
              <a:rPr lang="de-DE" smtClean="0"/>
              <a:pPr>
                <a:defRPr/>
              </a:pPr>
              <a:t>‹#›</a:t>
            </a:fld>
            <a:endParaRPr lang="de-DE" dirty="0"/>
          </a:p>
        </p:txBody>
      </p:sp>
      <p:sp>
        <p:nvSpPr>
          <p:cNvPr id="6" name="Textplatzhalter 5"/>
          <p:cNvSpPr>
            <a:spLocks noGrp="1"/>
          </p:cNvSpPr>
          <p:nvPr>
            <p:ph type="body" sz="quarter" idx="10"/>
          </p:nvPr>
        </p:nvSpPr>
        <p:spPr>
          <a:xfrm>
            <a:off x="306140" y="1548383"/>
            <a:ext cx="9432925" cy="5113337"/>
          </a:xfrm>
          <a:prstGeom prst="rect">
            <a:avLst/>
          </a:prstGeom>
        </p:spPr>
        <p:txBody>
          <a:bodyPr/>
          <a:lstStyle>
            <a:lvl1pPr>
              <a:buClr>
                <a:schemeClr val="tx2"/>
              </a:buClr>
              <a:defRPr/>
            </a:lvl1pPr>
            <a:lvl4pPr marL="980010" indent="-292060">
              <a:buFont typeface="Wingdings" panose="05000000000000000000" pitchFamily="2" charset="2"/>
              <a:buChar char="ü"/>
              <a:defRPr/>
            </a:lvl4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3"/>
            <a:r>
              <a:rPr lang="de-DE" dirty="0" smtClean="0"/>
              <a:t>Fünfte Ebene</a:t>
            </a:r>
            <a:endParaRPr lang="de-DE" dirty="0"/>
          </a:p>
        </p:txBody>
      </p:sp>
      <p:sp>
        <p:nvSpPr>
          <p:cNvPr id="5" name="Textplatzhalter 4"/>
          <p:cNvSpPr>
            <a:spLocks noGrp="1"/>
          </p:cNvSpPr>
          <p:nvPr>
            <p:ph type="body" sz="quarter" idx="12" hasCustomPrompt="1"/>
          </p:nvPr>
        </p:nvSpPr>
        <p:spPr>
          <a:xfrm>
            <a:off x="334963" y="742578"/>
            <a:ext cx="7560000" cy="360000"/>
          </a:xfrm>
          <a:prstGeom prst="rect">
            <a:avLst/>
          </a:prstGeom>
        </p:spPr>
        <p:txBody>
          <a:bodyPr/>
          <a:lstStyle>
            <a:lvl1pPr marL="0" indent="0">
              <a:buNone/>
              <a:defRPr b="0" baseline="0">
                <a:solidFill>
                  <a:schemeClr val="tx1"/>
                </a:solidFill>
              </a:defRPr>
            </a:lvl1pPr>
            <a:lvl5pPr>
              <a:defRPr b="0"/>
            </a:lvl5pPr>
          </a:lstStyle>
          <a:p>
            <a:r>
              <a:rPr lang="de-DE" sz="1800" baseline="0" dirty="0" smtClean="0">
                <a:solidFill>
                  <a:schemeClr val="tx1"/>
                </a:solidFill>
                <a:latin typeface="Arial" panose="020B0604020202020204" pitchFamily="34" charset="0"/>
                <a:cs typeface="Arial" panose="020B0604020202020204" pitchFamily="34" charset="0"/>
              </a:rPr>
              <a:t>Headline 2</a:t>
            </a:r>
          </a:p>
        </p:txBody>
      </p:sp>
      <p:cxnSp>
        <p:nvCxnSpPr>
          <p:cNvPr id="9" name="Gerade Verbindung 8"/>
          <p:cNvCxnSpPr/>
          <p:nvPr userDrawn="1"/>
        </p:nvCxnSpPr>
        <p:spPr>
          <a:xfrm>
            <a:off x="-6003" y="1258600"/>
            <a:ext cx="7920000" cy="1751"/>
          </a:xfrm>
          <a:prstGeom prst="line">
            <a:avLst/>
          </a:prstGeom>
          <a:ln>
            <a:solidFill>
              <a:srgbClr val="003479"/>
            </a:solidFill>
          </a:ln>
        </p:spPr>
        <p:style>
          <a:lnRef idx="1">
            <a:schemeClr val="accent1"/>
          </a:lnRef>
          <a:fillRef idx="0">
            <a:schemeClr val="accent1"/>
          </a:fillRef>
          <a:effectRef idx="0">
            <a:schemeClr val="accent1"/>
          </a:effectRef>
          <a:fontRef idx="minor">
            <a:schemeClr val="tx1"/>
          </a:fontRef>
        </p:style>
      </p:cxnSp>
      <p:sp>
        <p:nvSpPr>
          <p:cNvPr id="4" name="Titel 3"/>
          <p:cNvSpPr>
            <a:spLocks noGrp="1"/>
          </p:cNvSpPr>
          <p:nvPr>
            <p:ph type="title" hasCustomPrompt="1"/>
          </p:nvPr>
        </p:nvSpPr>
        <p:spPr>
          <a:xfrm>
            <a:off x="331131" y="385200"/>
            <a:ext cx="7560000" cy="360040"/>
          </a:xfrm>
          <a:prstGeom prst="rect">
            <a:avLst/>
          </a:prstGeom>
        </p:spPr>
        <p:txBody>
          <a:bodyPr/>
          <a:lstStyle>
            <a:lvl1pPr>
              <a:defRPr sz="2400" b="1">
                <a:solidFill>
                  <a:srgbClr val="003479"/>
                </a:solidFill>
                <a:latin typeface="Arial" panose="020B0604020202020204" pitchFamily="34" charset="0"/>
                <a:cs typeface="Arial" panose="020B0604020202020204" pitchFamily="34" charset="0"/>
              </a:defRPr>
            </a:lvl1pPr>
          </a:lstStyle>
          <a:p>
            <a:r>
              <a:rPr lang="de-DE" dirty="0" smtClean="0"/>
              <a:t>Headline 1</a:t>
            </a:r>
            <a:endParaRPr lang="de-DE"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EGGLE Cliparts">
    <p:spTree>
      <p:nvGrpSpPr>
        <p:cNvPr id="1" name=""/>
        <p:cNvGrpSpPr/>
        <p:nvPr/>
      </p:nvGrpSpPr>
      <p:grpSpPr>
        <a:xfrm>
          <a:off x="0" y="0"/>
          <a:ext cx="0" cy="0"/>
          <a:chOff x="0" y="0"/>
          <a:chExt cx="0" cy="0"/>
        </a:xfrm>
      </p:grpSpPr>
      <p:sp>
        <p:nvSpPr>
          <p:cNvPr id="5" name="Foliennummernplatzhalter 5"/>
          <p:cNvSpPr>
            <a:spLocks noGrp="1"/>
          </p:cNvSpPr>
          <p:nvPr>
            <p:ph type="sldNum" sz="quarter" idx="4"/>
          </p:nvPr>
        </p:nvSpPr>
        <p:spPr>
          <a:xfrm>
            <a:off x="9578223" y="7020000"/>
            <a:ext cx="737029" cy="540000"/>
          </a:xfrm>
          <a:prstGeom prst="rect">
            <a:avLst/>
          </a:prstGeom>
        </p:spPr>
        <p:txBody>
          <a:bodyPr vert="horz" lIns="116825" tIns="58412" rIns="116825" bIns="58412" rtlCol="0" anchor="ctr"/>
          <a:lstStyle>
            <a:lvl1pPr algn="r" fontAlgn="auto">
              <a:spcBef>
                <a:spcPts val="0"/>
              </a:spcBef>
              <a:spcAft>
                <a:spcPts val="0"/>
              </a:spcAft>
              <a:defRPr sz="1300">
                <a:solidFill>
                  <a:schemeClr val="tx1"/>
                </a:solidFill>
                <a:latin typeface="Arial" panose="020B0604020202020204" pitchFamily="34" charset="0"/>
                <a:cs typeface="Arial" pitchFamily="34" charset="0"/>
              </a:defRPr>
            </a:lvl1pPr>
          </a:lstStyle>
          <a:p>
            <a:pPr>
              <a:defRPr/>
            </a:pPr>
            <a:fld id="{4BCC289E-BF1C-4DE5-9703-1B56824ADB3C}" type="slidenum">
              <a:rPr lang="de-DE" smtClean="0"/>
              <a:pPr>
                <a:defRPr/>
              </a:pPr>
              <a:t>‹#›</a:t>
            </a:fld>
            <a:endParaRPr lang="de-DE" dirty="0"/>
          </a:p>
        </p:txBody>
      </p:sp>
      <p:sp>
        <p:nvSpPr>
          <p:cNvPr id="13" name="SmartArt-Platzhalter 12"/>
          <p:cNvSpPr>
            <a:spLocks noGrp="1"/>
          </p:cNvSpPr>
          <p:nvPr>
            <p:ph type="dgm" sz="quarter" idx="10"/>
          </p:nvPr>
        </p:nvSpPr>
        <p:spPr>
          <a:xfrm>
            <a:off x="378148" y="1620391"/>
            <a:ext cx="4536703" cy="4969322"/>
          </a:xfrm>
          <a:prstGeom prst="rect">
            <a:avLst/>
          </a:prstGeom>
        </p:spPr>
        <p:txBody>
          <a:bodyPr/>
          <a:lstStyle>
            <a:lvl1pPr marL="0" indent="0">
              <a:buNone/>
              <a:defRPr/>
            </a:lvl1pPr>
          </a:lstStyle>
          <a:p>
            <a:endParaRPr lang="de-DE" dirty="0"/>
          </a:p>
        </p:txBody>
      </p:sp>
      <p:sp>
        <p:nvSpPr>
          <p:cNvPr id="27" name="Rechteck 26"/>
          <p:cNvSpPr/>
          <p:nvPr userDrawn="1"/>
        </p:nvSpPr>
        <p:spPr>
          <a:xfrm>
            <a:off x="846122" y="5538920"/>
            <a:ext cx="3121610" cy="780402"/>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30" name="SmartArt-Platzhalter 29"/>
          <p:cNvSpPr>
            <a:spLocks noGrp="1"/>
          </p:cNvSpPr>
          <p:nvPr>
            <p:ph type="dgm" sz="quarter" idx="11"/>
          </p:nvPr>
        </p:nvSpPr>
        <p:spPr>
          <a:xfrm>
            <a:off x="5059363" y="1620838"/>
            <a:ext cx="4319587" cy="4968875"/>
          </a:xfrm>
          <a:prstGeom prst="rect">
            <a:avLst/>
          </a:prstGeom>
        </p:spPr>
        <p:txBody>
          <a:bodyPr/>
          <a:lstStyle>
            <a:lvl1pPr marL="0" indent="0">
              <a:buNone/>
              <a:defRPr/>
            </a:lvl1pPr>
          </a:lstStyle>
          <a:p>
            <a:endParaRPr lang="de-DE" dirty="0"/>
          </a:p>
        </p:txBody>
      </p:sp>
      <p:cxnSp>
        <p:nvCxnSpPr>
          <p:cNvPr id="34" name="Gerade Verbindung 33"/>
          <p:cNvCxnSpPr/>
          <p:nvPr userDrawn="1"/>
        </p:nvCxnSpPr>
        <p:spPr>
          <a:xfrm>
            <a:off x="-6003" y="1258600"/>
            <a:ext cx="7920000" cy="1751"/>
          </a:xfrm>
          <a:prstGeom prst="line">
            <a:avLst/>
          </a:prstGeom>
          <a:ln>
            <a:solidFill>
              <a:srgbClr val="003479"/>
            </a:solidFill>
          </a:ln>
        </p:spPr>
        <p:style>
          <a:lnRef idx="1">
            <a:schemeClr val="accent1"/>
          </a:lnRef>
          <a:fillRef idx="0">
            <a:schemeClr val="accent1"/>
          </a:fillRef>
          <a:effectRef idx="0">
            <a:schemeClr val="accent1"/>
          </a:effectRef>
          <a:fontRef idx="minor">
            <a:schemeClr val="tx1"/>
          </a:fontRef>
        </p:style>
      </p:cxnSp>
      <p:sp>
        <p:nvSpPr>
          <p:cNvPr id="10" name="Textplatzhalter 4"/>
          <p:cNvSpPr>
            <a:spLocks noGrp="1"/>
          </p:cNvSpPr>
          <p:nvPr>
            <p:ph type="body" sz="quarter" idx="12" hasCustomPrompt="1"/>
          </p:nvPr>
        </p:nvSpPr>
        <p:spPr>
          <a:xfrm>
            <a:off x="334963" y="742578"/>
            <a:ext cx="7560000" cy="360000"/>
          </a:xfrm>
          <a:prstGeom prst="rect">
            <a:avLst/>
          </a:prstGeom>
        </p:spPr>
        <p:txBody>
          <a:bodyPr/>
          <a:lstStyle>
            <a:lvl1pPr marL="0" indent="0">
              <a:buNone/>
              <a:defRPr b="0" baseline="0">
                <a:solidFill>
                  <a:schemeClr val="tx1"/>
                </a:solidFill>
              </a:defRPr>
            </a:lvl1pPr>
            <a:lvl5pPr>
              <a:defRPr b="0"/>
            </a:lvl5pPr>
          </a:lstStyle>
          <a:p>
            <a:r>
              <a:rPr lang="de-DE" sz="1800" baseline="0" dirty="0" smtClean="0">
                <a:solidFill>
                  <a:schemeClr val="tx1"/>
                </a:solidFill>
                <a:latin typeface="Arial" panose="020B0604020202020204" pitchFamily="34" charset="0"/>
                <a:cs typeface="Arial" panose="020B0604020202020204" pitchFamily="34" charset="0"/>
              </a:rPr>
              <a:t>Headline 2</a:t>
            </a:r>
          </a:p>
        </p:txBody>
      </p:sp>
      <p:sp>
        <p:nvSpPr>
          <p:cNvPr id="11" name="Titel 3"/>
          <p:cNvSpPr>
            <a:spLocks noGrp="1"/>
          </p:cNvSpPr>
          <p:nvPr>
            <p:ph type="title" hasCustomPrompt="1"/>
          </p:nvPr>
        </p:nvSpPr>
        <p:spPr>
          <a:xfrm>
            <a:off x="331131" y="385200"/>
            <a:ext cx="7560000" cy="360040"/>
          </a:xfrm>
          <a:prstGeom prst="rect">
            <a:avLst/>
          </a:prstGeom>
        </p:spPr>
        <p:txBody>
          <a:bodyPr/>
          <a:lstStyle>
            <a:lvl1pPr>
              <a:defRPr sz="2400" b="1" baseline="0">
                <a:solidFill>
                  <a:srgbClr val="003479"/>
                </a:solidFill>
                <a:latin typeface="Arial" panose="020B0604020202020204" pitchFamily="34" charset="0"/>
                <a:cs typeface="Arial" panose="020B0604020202020204" pitchFamily="34" charset="0"/>
              </a:defRPr>
            </a:lvl1pPr>
          </a:lstStyle>
          <a:p>
            <a:r>
              <a:rPr lang="de-DE" dirty="0" smtClean="0"/>
              <a:t>Headline 1</a:t>
            </a:r>
            <a:endParaRPr lang="de-DE"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EGGLE Imagebilder">
    <p:spTree>
      <p:nvGrpSpPr>
        <p:cNvPr id="1" name=""/>
        <p:cNvGrpSpPr/>
        <p:nvPr/>
      </p:nvGrpSpPr>
      <p:grpSpPr>
        <a:xfrm>
          <a:off x="0" y="0"/>
          <a:ext cx="0" cy="0"/>
          <a:chOff x="0" y="0"/>
          <a:chExt cx="0" cy="0"/>
        </a:xfrm>
      </p:grpSpPr>
      <p:sp>
        <p:nvSpPr>
          <p:cNvPr id="9" name="Foliennummernplatzhalter 5"/>
          <p:cNvSpPr>
            <a:spLocks noGrp="1"/>
          </p:cNvSpPr>
          <p:nvPr>
            <p:ph type="sldNum" sz="quarter" idx="4"/>
          </p:nvPr>
        </p:nvSpPr>
        <p:spPr>
          <a:xfrm>
            <a:off x="9578223" y="7020000"/>
            <a:ext cx="737029" cy="540000"/>
          </a:xfrm>
          <a:prstGeom prst="rect">
            <a:avLst/>
          </a:prstGeom>
        </p:spPr>
        <p:txBody>
          <a:bodyPr vert="horz" lIns="116825" tIns="58412" rIns="116825" bIns="58412" rtlCol="0" anchor="ctr"/>
          <a:lstStyle>
            <a:lvl1pPr algn="r" fontAlgn="auto">
              <a:spcBef>
                <a:spcPts val="0"/>
              </a:spcBef>
              <a:spcAft>
                <a:spcPts val="0"/>
              </a:spcAft>
              <a:defRPr sz="1300">
                <a:solidFill>
                  <a:schemeClr val="tx1"/>
                </a:solidFill>
                <a:latin typeface="Arial" panose="020B0604020202020204" pitchFamily="34" charset="0"/>
                <a:cs typeface="Arial" pitchFamily="34" charset="0"/>
              </a:defRPr>
            </a:lvl1pPr>
          </a:lstStyle>
          <a:p>
            <a:pPr>
              <a:defRPr/>
            </a:pPr>
            <a:fld id="{4BCC289E-BF1C-4DE5-9703-1B56824ADB3C}" type="slidenum">
              <a:rPr lang="de-DE" smtClean="0"/>
              <a:pPr>
                <a:defRPr/>
              </a:pPr>
              <a:t>‹#›</a:t>
            </a:fld>
            <a:endParaRPr lang="de-DE" dirty="0"/>
          </a:p>
        </p:txBody>
      </p:sp>
      <p:cxnSp>
        <p:nvCxnSpPr>
          <p:cNvPr id="6" name="Gerade Verbindung 5"/>
          <p:cNvCxnSpPr/>
          <p:nvPr userDrawn="1"/>
        </p:nvCxnSpPr>
        <p:spPr>
          <a:xfrm>
            <a:off x="-6003" y="1258600"/>
            <a:ext cx="7920000" cy="1751"/>
          </a:xfrm>
          <a:prstGeom prst="line">
            <a:avLst/>
          </a:prstGeom>
          <a:ln>
            <a:solidFill>
              <a:srgbClr val="003479"/>
            </a:solidFill>
          </a:ln>
        </p:spPr>
        <p:style>
          <a:lnRef idx="1">
            <a:schemeClr val="accent1"/>
          </a:lnRef>
          <a:fillRef idx="0">
            <a:schemeClr val="accent1"/>
          </a:fillRef>
          <a:effectRef idx="0">
            <a:schemeClr val="accent1"/>
          </a:effectRef>
          <a:fontRef idx="minor">
            <a:schemeClr val="tx1"/>
          </a:fontRef>
        </p:style>
      </p:cxnSp>
      <p:sp>
        <p:nvSpPr>
          <p:cNvPr id="7" name="Textplatzhalter 4"/>
          <p:cNvSpPr>
            <a:spLocks noGrp="1"/>
          </p:cNvSpPr>
          <p:nvPr>
            <p:ph type="body" sz="quarter" idx="12" hasCustomPrompt="1"/>
          </p:nvPr>
        </p:nvSpPr>
        <p:spPr>
          <a:xfrm>
            <a:off x="334963" y="742578"/>
            <a:ext cx="7560000" cy="360000"/>
          </a:xfrm>
          <a:prstGeom prst="rect">
            <a:avLst/>
          </a:prstGeom>
        </p:spPr>
        <p:txBody>
          <a:bodyPr/>
          <a:lstStyle>
            <a:lvl1pPr marL="0" indent="0">
              <a:buNone/>
              <a:defRPr b="0" baseline="0">
                <a:solidFill>
                  <a:schemeClr val="tx1"/>
                </a:solidFill>
              </a:defRPr>
            </a:lvl1pPr>
            <a:lvl5pPr>
              <a:defRPr b="0"/>
            </a:lvl5pPr>
          </a:lstStyle>
          <a:p>
            <a:r>
              <a:rPr lang="de-DE" sz="1800" baseline="0" dirty="0" smtClean="0">
                <a:solidFill>
                  <a:schemeClr val="tx1"/>
                </a:solidFill>
                <a:latin typeface="Arial" panose="020B0604020202020204" pitchFamily="34" charset="0"/>
                <a:cs typeface="Arial" panose="020B0604020202020204" pitchFamily="34" charset="0"/>
              </a:rPr>
              <a:t>Überschrift 2</a:t>
            </a:r>
          </a:p>
        </p:txBody>
      </p:sp>
      <p:sp>
        <p:nvSpPr>
          <p:cNvPr id="8" name="Titel 3"/>
          <p:cNvSpPr>
            <a:spLocks noGrp="1"/>
          </p:cNvSpPr>
          <p:nvPr>
            <p:ph type="title" hasCustomPrompt="1"/>
          </p:nvPr>
        </p:nvSpPr>
        <p:spPr>
          <a:xfrm>
            <a:off x="331131" y="385200"/>
            <a:ext cx="7560000" cy="360040"/>
          </a:xfrm>
          <a:prstGeom prst="rect">
            <a:avLst/>
          </a:prstGeom>
        </p:spPr>
        <p:txBody>
          <a:bodyPr/>
          <a:lstStyle>
            <a:lvl1pPr>
              <a:defRPr sz="2400" b="1">
                <a:solidFill>
                  <a:srgbClr val="003479"/>
                </a:solidFill>
                <a:latin typeface="Arial" panose="020B0604020202020204" pitchFamily="34" charset="0"/>
                <a:cs typeface="Arial" panose="020B0604020202020204" pitchFamily="34" charset="0"/>
              </a:defRPr>
            </a:lvl1pPr>
          </a:lstStyle>
          <a:p>
            <a:r>
              <a:rPr lang="de-DE" dirty="0" smtClean="0"/>
              <a:t>Überschrift 1</a:t>
            </a:r>
            <a:endParaRPr lang="de-DE"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Foliennummernplatzhalter 5"/>
          <p:cNvSpPr>
            <a:spLocks noGrp="1"/>
          </p:cNvSpPr>
          <p:nvPr>
            <p:ph type="sldNum" sz="quarter" idx="4"/>
          </p:nvPr>
        </p:nvSpPr>
        <p:spPr>
          <a:xfrm>
            <a:off x="9578223" y="7020000"/>
            <a:ext cx="737029" cy="540000"/>
          </a:xfrm>
          <a:prstGeom prst="rect">
            <a:avLst/>
          </a:prstGeom>
        </p:spPr>
        <p:txBody>
          <a:bodyPr vert="horz" lIns="116825" tIns="58412" rIns="116825" bIns="58412" rtlCol="0" anchor="ctr"/>
          <a:lstStyle>
            <a:lvl1pPr algn="r" fontAlgn="auto">
              <a:spcBef>
                <a:spcPts val="0"/>
              </a:spcBef>
              <a:spcAft>
                <a:spcPts val="0"/>
              </a:spcAft>
              <a:defRPr sz="1300">
                <a:solidFill>
                  <a:schemeClr val="tx1"/>
                </a:solidFill>
                <a:latin typeface="Arial" panose="020B0604020202020204" pitchFamily="34" charset="0"/>
                <a:cs typeface="Arial" pitchFamily="34" charset="0"/>
              </a:defRPr>
            </a:lvl1pPr>
          </a:lstStyle>
          <a:p>
            <a:pPr>
              <a:defRPr/>
            </a:pPr>
            <a:fld id="{4BCC289E-BF1C-4DE5-9703-1B56824ADB3C}" type="slidenum">
              <a:rPr lang="de-DE" smtClean="0"/>
              <a:pPr>
                <a:defRPr/>
              </a:pPr>
              <a:t>‹#›</a:t>
            </a:fld>
            <a:endParaRPr lang="de-DE" dirty="0"/>
          </a:p>
        </p:txBody>
      </p:sp>
      <p:cxnSp>
        <p:nvCxnSpPr>
          <p:cNvPr id="11" name="Gerade Verbindung 10"/>
          <p:cNvCxnSpPr/>
          <p:nvPr/>
        </p:nvCxnSpPr>
        <p:spPr>
          <a:xfrm>
            <a:off x="0" y="7008172"/>
            <a:ext cx="10693400" cy="1751"/>
          </a:xfrm>
          <a:prstGeom prst="line">
            <a:avLst/>
          </a:prstGeom>
          <a:ln>
            <a:solidFill>
              <a:srgbClr val="003479"/>
            </a:solidFill>
          </a:ln>
        </p:spPr>
        <p:style>
          <a:lnRef idx="1">
            <a:schemeClr val="accent1"/>
          </a:lnRef>
          <a:fillRef idx="0">
            <a:schemeClr val="accent1"/>
          </a:fillRef>
          <a:effectRef idx="0">
            <a:schemeClr val="accent1"/>
          </a:effectRef>
          <a:fontRef idx="minor">
            <a:schemeClr val="tx1"/>
          </a:fontRef>
        </p:style>
      </p:cxnSp>
      <p:pic>
        <p:nvPicPr>
          <p:cNvPr id="2079" name="Picture 31"/>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8280000" y="288351"/>
            <a:ext cx="2057146" cy="9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Textplatzhalter 2"/>
          <p:cNvSpPr txBox="1">
            <a:spLocks/>
          </p:cNvSpPr>
          <p:nvPr userDrawn="1"/>
        </p:nvSpPr>
        <p:spPr bwMode="auto">
          <a:xfrm>
            <a:off x="309626" y="4083036"/>
            <a:ext cx="9933618" cy="2001851"/>
          </a:xfrm>
          <a:prstGeom prst="rect">
            <a:avLst/>
          </a:prstGeom>
          <a:noFill/>
          <a:ln w="9525">
            <a:noFill/>
            <a:miter lim="800000"/>
            <a:headEnd/>
            <a:tailEnd/>
          </a:ln>
        </p:spPr>
        <p:txBody>
          <a:bodyPr vert="horz" wrap="square" lIns="116825" tIns="58412" rIns="116825" bIns="58412" numCol="1" anchor="t" anchorCtr="0" compatLnSpc="1">
            <a:prstTxWarp prst="textNoShape">
              <a:avLst/>
            </a:prstTxWarp>
          </a:bodyPr>
          <a:lstStyle>
            <a:lvl1pPr marL="196002" indent="-313603" algn="l" rtl="0" eaLnBrk="1" fontAlgn="base" hangingPunct="1">
              <a:spcBef>
                <a:spcPct val="20000"/>
              </a:spcBef>
              <a:spcAft>
                <a:spcPct val="0"/>
              </a:spcAft>
              <a:buClr>
                <a:schemeClr val="tx1"/>
              </a:buClr>
              <a:buSzPct val="75000"/>
              <a:buFont typeface="Wingdings" pitchFamily="2" charset="2"/>
              <a:buChar char="l"/>
              <a:defRPr sz="2100" b="1" kern="1200" baseline="0">
                <a:solidFill>
                  <a:schemeClr val="accent5">
                    <a:lumMod val="10000"/>
                  </a:schemeClr>
                </a:solidFill>
                <a:latin typeface="Myriad Pro" pitchFamily="34" charset="0"/>
                <a:ea typeface="+mn-ea"/>
                <a:cs typeface="Arial" pitchFamily="34" charset="0"/>
              </a:defRPr>
            </a:lvl1pPr>
            <a:lvl2pPr marL="509605" indent="-313603" algn="l" rtl="0" eaLnBrk="1" fontAlgn="base" hangingPunct="1">
              <a:spcBef>
                <a:spcPct val="20000"/>
              </a:spcBef>
              <a:spcAft>
                <a:spcPct val="0"/>
              </a:spcAft>
              <a:buClr>
                <a:schemeClr val="tx2"/>
              </a:buClr>
              <a:buSzPct val="100000"/>
              <a:buFont typeface="Wingdings" pitchFamily="2" charset="2"/>
              <a:buChar char=""/>
              <a:defRPr sz="1600" kern="1200" baseline="0">
                <a:solidFill>
                  <a:schemeClr val="accent5">
                    <a:lumMod val="10000"/>
                  </a:schemeClr>
                </a:solidFill>
                <a:latin typeface="Myriad Pro" pitchFamily="34" charset="0"/>
                <a:ea typeface="+mn-ea"/>
                <a:cs typeface="Arial" pitchFamily="34" charset="0"/>
              </a:defRPr>
            </a:lvl2pPr>
            <a:lvl3pPr marL="784008" indent="-292060" algn="l" rtl="0" eaLnBrk="1" fontAlgn="base" hangingPunct="1">
              <a:spcBef>
                <a:spcPct val="20000"/>
              </a:spcBef>
              <a:spcAft>
                <a:spcPct val="0"/>
              </a:spcAft>
              <a:buClr>
                <a:schemeClr val="accent2"/>
              </a:buClr>
              <a:buSzPct val="80000"/>
              <a:buFont typeface="Wingdings" panose="05000000000000000000" pitchFamily="2" charset="2"/>
              <a:buChar char=""/>
              <a:defRPr sz="1600" kern="1200" baseline="0">
                <a:solidFill>
                  <a:schemeClr val="accent5">
                    <a:lumMod val="10000"/>
                  </a:schemeClr>
                </a:solidFill>
                <a:latin typeface="Myriad Pro" pitchFamily="34" charset="0"/>
                <a:ea typeface="+mn-ea"/>
                <a:cs typeface="Arial" pitchFamily="34" charset="0"/>
              </a:defRPr>
            </a:lvl3pPr>
            <a:lvl4pPr marL="980010" indent="-292060" algn="l" rtl="0" eaLnBrk="1" fontAlgn="base" hangingPunct="1">
              <a:spcBef>
                <a:spcPct val="20000"/>
              </a:spcBef>
              <a:spcAft>
                <a:spcPct val="0"/>
              </a:spcAft>
              <a:buClr>
                <a:schemeClr val="tx2"/>
              </a:buClr>
              <a:buSzPct val="110000"/>
              <a:buFont typeface="Courier New" panose="02070309020205020404" pitchFamily="49" charset="0"/>
              <a:buChar char="o"/>
              <a:defRPr sz="1600" kern="1200" baseline="0">
                <a:solidFill>
                  <a:schemeClr val="accent5">
                    <a:lumMod val="10000"/>
                  </a:schemeClr>
                </a:solidFill>
                <a:latin typeface="Myriad Pro" pitchFamily="34" charset="0"/>
                <a:ea typeface="+mn-ea"/>
                <a:cs typeface="Arial" pitchFamily="34" charset="0"/>
              </a:defRPr>
            </a:lvl4pPr>
            <a:lvl5pPr marL="2628547" indent="-292060" algn="l" rtl="0" eaLnBrk="1" fontAlgn="base" hangingPunct="1">
              <a:spcBef>
                <a:spcPct val="20000"/>
              </a:spcBef>
              <a:spcAft>
                <a:spcPct val="0"/>
              </a:spcAft>
              <a:buClr>
                <a:srgbClr val="002395"/>
              </a:buClr>
              <a:buSzPct val="75000"/>
              <a:buFont typeface="Wingdings" pitchFamily="2" charset="2"/>
              <a:buNone/>
              <a:defRPr kern="1200">
                <a:solidFill>
                  <a:srgbClr val="002395"/>
                </a:solidFill>
                <a:latin typeface="Arial" pitchFamily="34" charset="0"/>
                <a:ea typeface="+mn-ea"/>
                <a:cs typeface="Arial" pitchFamily="34" charset="0"/>
              </a:defRPr>
            </a:lvl5pPr>
            <a:lvl6pPr marL="3212669" indent="-292060" algn="l" defTabSz="1168244" rtl="0" eaLnBrk="1" latinLnBrk="0" hangingPunct="1">
              <a:spcBef>
                <a:spcPct val="20000"/>
              </a:spcBef>
              <a:buFont typeface="Arial" pitchFamily="34" charset="0"/>
              <a:buChar char="•"/>
              <a:defRPr sz="2500" kern="1200">
                <a:solidFill>
                  <a:schemeClr val="tx1"/>
                </a:solidFill>
                <a:latin typeface="+mn-lt"/>
                <a:ea typeface="+mn-ea"/>
                <a:cs typeface="+mn-cs"/>
              </a:defRPr>
            </a:lvl6pPr>
            <a:lvl7pPr marL="3796791" indent="-292060" algn="l" defTabSz="1168244" rtl="0" eaLnBrk="1" latinLnBrk="0" hangingPunct="1">
              <a:spcBef>
                <a:spcPct val="20000"/>
              </a:spcBef>
              <a:buFont typeface="Arial" pitchFamily="34" charset="0"/>
              <a:buChar char="•"/>
              <a:defRPr sz="2500" kern="1200">
                <a:solidFill>
                  <a:schemeClr val="tx1"/>
                </a:solidFill>
                <a:latin typeface="+mn-lt"/>
                <a:ea typeface="+mn-ea"/>
                <a:cs typeface="+mn-cs"/>
              </a:defRPr>
            </a:lvl7pPr>
            <a:lvl8pPr marL="4380913" indent="-292060" algn="l" defTabSz="1168244" rtl="0" eaLnBrk="1" latinLnBrk="0" hangingPunct="1">
              <a:spcBef>
                <a:spcPct val="20000"/>
              </a:spcBef>
              <a:buFont typeface="Arial" pitchFamily="34" charset="0"/>
              <a:buChar char="•"/>
              <a:defRPr sz="2500" kern="1200">
                <a:solidFill>
                  <a:schemeClr val="tx1"/>
                </a:solidFill>
                <a:latin typeface="+mn-lt"/>
                <a:ea typeface="+mn-ea"/>
                <a:cs typeface="+mn-cs"/>
              </a:defRPr>
            </a:lvl8pPr>
            <a:lvl9pPr marL="4965033" indent="-292060" algn="l" defTabSz="1168244" rtl="0" eaLnBrk="1" latinLnBrk="0" hangingPunct="1">
              <a:spcBef>
                <a:spcPct val="20000"/>
              </a:spcBef>
              <a:buFont typeface="Arial" pitchFamily="34" charset="0"/>
              <a:buChar char="•"/>
              <a:defRPr sz="2500" kern="1200">
                <a:solidFill>
                  <a:schemeClr val="tx1"/>
                </a:solidFill>
                <a:latin typeface="+mn-lt"/>
                <a:ea typeface="+mn-ea"/>
                <a:cs typeface="+mn-cs"/>
              </a:defRPr>
            </a:lvl9pPr>
          </a:lstStyle>
          <a:p>
            <a:pPr marL="0" indent="0">
              <a:buFontTx/>
              <a:buNone/>
            </a:pPr>
            <a:endParaRPr lang="de-DE" sz="1600" b="0" dirty="0" smtClean="0">
              <a:solidFill>
                <a:srgbClr val="003479"/>
              </a:solidFill>
            </a:endParaRPr>
          </a:p>
        </p:txBody>
      </p:sp>
      <p:sp>
        <p:nvSpPr>
          <p:cNvPr id="14" name="Fußzeilenplatzhalter 4"/>
          <p:cNvSpPr txBox="1">
            <a:spLocks/>
          </p:cNvSpPr>
          <p:nvPr userDrawn="1"/>
        </p:nvSpPr>
        <p:spPr>
          <a:xfrm>
            <a:off x="300101" y="7020991"/>
            <a:ext cx="4497775" cy="540000"/>
          </a:xfrm>
          <a:prstGeom prst="rect">
            <a:avLst/>
          </a:prstGeom>
        </p:spPr>
        <p:txBody>
          <a:bodyPr vert="horz" lIns="116825" tIns="58412" rIns="116825" bIns="58412" rtlCol="0" anchor="ctr"/>
          <a:lstStyle>
            <a:defPPr>
              <a:defRPr lang="de-DE"/>
            </a:defPPr>
            <a:lvl1pPr algn="l" rtl="0" fontAlgn="auto">
              <a:spcBef>
                <a:spcPts val="0"/>
              </a:spcBef>
              <a:spcAft>
                <a:spcPts val="0"/>
              </a:spcAft>
              <a:defRPr sz="1300" kern="1200">
                <a:solidFill>
                  <a:schemeClr val="tx1"/>
                </a:solidFill>
                <a:latin typeface="Arial" panose="020B0604020202020204" pitchFamily="34" charset="0"/>
                <a:ea typeface="+mn-ea"/>
                <a:cs typeface="Arial" pitchFamily="34" charset="0"/>
              </a:defRPr>
            </a:lvl1pPr>
            <a:lvl2pPr marL="584122" algn="l" rtl="0" fontAlgn="base">
              <a:spcBef>
                <a:spcPct val="0"/>
              </a:spcBef>
              <a:spcAft>
                <a:spcPct val="0"/>
              </a:spcAft>
              <a:defRPr kern="1200">
                <a:solidFill>
                  <a:schemeClr val="tx1"/>
                </a:solidFill>
                <a:latin typeface="Arial" charset="0"/>
                <a:ea typeface="+mn-ea"/>
                <a:cs typeface="+mn-cs"/>
              </a:defRPr>
            </a:lvl2pPr>
            <a:lvl3pPr marL="1168244" algn="l" rtl="0" fontAlgn="base">
              <a:spcBef>
                <a:spcPct val="0"/>
              </a:spcBef>
              <a:spcAft>
                <a:spcPct val="0"/>
              </a:spcAft>
              <a:defRPr kern="1200">
                <a:solidFill>
                  <a:schemeClr val="tx1"/>
                </a:solidFill>
                <a:latin typeface="Arial" charset="0"/>
                <a:ea typeface="+mn-ea"/>
                <a:cs typeface="+mn-cs"/>
              </a:defRPr>
            </a:lvl3pPr>
            <a:lvl4pPr marL="1752365" algn="l" rtl="0" fontAlgn="base">
              <a:spcBef>
                <a:spcPct val="0"/>
              </a:spcBef>
              <a:spcAft>
                <a:spcPct val="0"/>
              </a:spcAft>
              <a:defRPr kern="1200">
                <a:solidFill>
                  <a:schemeClr val="tx1"/>
                </a:solidFill>
                <a:latin typeface="Arial" charset="0"/>
                <a:ea typeface="+mn-ea"/>
                <a:cs typeface="+mn-cs"/>
              </a:defRPr>
            </a:lvl4pPr>
            <a:lvl5pPr marL="2336486" algn="l" rtl="0" fontAlgn="base">
              <a:spcBef>
                <a:spcPct val="0"/>
              </a:spcBef>
              <a:spcAft>
                <a:spcPct val="0"/>
              </a:spcAft>
              <a:defRPr kern="1200">
                <a:solidFill>
                  <a:schemeClr val="tx1"/>
                </a:solidFill>
                <a:latin typeface="Arial" charset="0"/>
                <a:ea typeface="+mn-ea"/>
                <a:cs typeface="+mn-cs"/>
              </a:defRPr>
            </a:lvl5pPr>
            <a:lvl6pPr marL="2920608" algn="l" defTabSz="1168244" rtl="0" eaLnBrk="1" latinLnBrk="0" hangingPunct="1">
              <a:defRPr kern="1200">
                <a:solidFill>
                  <a:schemeClr val="tx1"/>
                </a:solidFill>
                <a:latin typeface="Arial" charset="0"/>
                <a:ea typeface="+mn-ea"/>
                <a:cs typeface="+mn-cs"/>
              </a:defRPr>
            </a:lvl6pPr>
            <a:lvl7pPr marL="3504730" algn="l" defTabSz="1168244" rtl="0" eaLnBrk="1" latinLnBrk="0" hangingPunct="1">
              <a:defRPr kern="1200">
                <a:solidFill>
                  <a:schemeClr val="tx1"/>
                </a:solidFill>
                <a:latin typeface="Arial" charset="0"/>
                <a:ea typeface="+mn-ea"/>
                <a:cs typeface="+mn-cs"/>
              </a:defRPr>
            </a:lvl7pPr>
            <a:lvl8pPr marL="4088851" algn="l" defTabSz="1168244" rtl="0" eaLnBrk="1" latinLnBrk="0" hangingPunct="1">
              <a:defRPr kern="1200">
                <a:solidFill>
                  <a:schemeClr val="tx1"/>
                </a:solidFill>
                <a:latin typeface="Arial" charset="0"/>
                <a:ea typeface="+mn-ea"/>
                <a:cs typeface="+mn-cs"/>
              </a:defRPr>
            </a:lvl8pPr>
            <a:lvl9pPr marL="4672973" algn="l" defTabSz="1168244" rtl="0" eaLnBrk="1" latinLnBrk="0" hangingPunct="1">
              <a:defRPr kern="1200">
                <a:solidFill>
                  <a:schemeClr val="tx1"/>
                </a:solidFill>
                <a:latin typeface="Arial" charset="0"/>
                <a:ea typeface="+mn-ea"/>
                <a:cs typeface="+mn-cs"/>
              </a:defRPr>
            </a:lvl9pPr>
          </a:lstStyle>
          <a:p>
            <a:pPr>
              <a:defRPr/>
            </a:pPr>
            <a:r>
              <a:rPr lang="sr-Latn-RS" dirty="0" smtClean="0"/>
              <a:t>Boris</a:t>
            </a:r>
            <a:r>
              <a:rPr lang="sr-Latn-RS" baseline="0" dirty="0" smtClean="0"/>
              <a:t> Vdoviak, 29.04.2015.</a:t>
            </a:r>
            <a:endParaRPr lang="de-DE" dirty="0"/>
          </a:p>
        </p:txBody>
      </p:sp>
    </p:spTree>
  </p:cSld>
  <p:clrMap bg1="lt1" tx1="dk1" bg2="lt2" tx2="dk2" accent1="accent1" accent2="accent2" accent3="accent3" accent4="accent4" accent5="accent5" accent6="accent6" hlink="hlink" folHlink="folHlink"/>
  <p:sldLayoutIdLst>
    <p:sldLayoutId id="2147483850" r:id="rId1"/>
    <p:sldLayoutId id="2147483864" r:id="rId2"/>
    <p:sldLayoutId id="2147483862" r:id="rId3"/>
    <p:sldLayoutId id="2147483863" r:id="rId4"/>
    <p:sldLayoutId id="2147483858" r:id="rId5"/>
  </p:sldLayoutIdLst>
  <p:timing>
    <p:tnLst>
      <p:par>
        <p:cTn id="1" dur="indefinite" restart="never" nodeType="tmRoot"/>
      </p:par>
    </p:tnLst>
  </p:timing>
  <p:hf sldNum="0" hdr="0" dt="0"/>
  <p:txStyles>
    <p:titleStyle>
      <a:lvl1pPr algn="l" rtl="0" eaLnBrk="1" fontAlgn="base" hangingPunct="1">
        <a:spcBef>
          <a:spcPct val="0"/>
        </a:spcBef>
        <a:spcAft>
          <a:spcPct val="0"/>
        </a:spcAft>
        <a:defRPr sz="2500" b="1" kern="1200">
          <a:solidFill>
            <a:schemeClr val="tx1"/>
          </a:solidFill>
          <a:latin typeface="Myriad Pro" pitchFamily="34" charset="0"/>
          <a:ea typeface="+mj-ea"/>
          <a:cs typeface="Arial" pitchFamily="34" charset="0"/>
        </a:defRPr>
      </a:lvl1pPr>
      <a:lvl2pPr algn="l" rtl="0" eaLnBrk="1" fontAlgn="base" hangingPunct="1">
        <a:spcBef>
          <a:spcPct val="0"/>
        </a:spcBef>
        <a:spcAft>
          <a:spcPct val="0"/>
        </a:spcAft>
        <a:defRPr sz="2500" b="1">
          <a:solidFill>
            <a:srgbClr val="D52B1E"/>
          </a:solidFill>
          <a:latin typeface="Arial" charset="0"/>
          <a:cs typeface="Arial" charset="0"/>
        </a:defRPr>
      </a:lvl2pPr>
      <a:lvl3pPr algn="l" rtl="0" eaLnBrk="1" fontAlgn="base" hangingPunct="1">
        <a:spcBef>
          <a:spcPct val="0"/>
        </a:spcBef>
        <a:spcAft>
          <a:spcPct val="0"/>
        </a:spcAft>
        <a:defRPr sz="2500" b="1">
          <a:solidFill>
            <a:srgbClr val="D52B1E"/>
          </a:solidFill>
          <a:latin typeface="Arial" charset="0"/>
          <a:cs typeface="Arial" charset="0"/>
        </a:defRPr>
      </a:lvl3pPr>
      <a:lvl4pPr algn="l" rtl="0" eaLnBrk="1" fontAlgn="base" hangingPunct="1">
        <a:spcBef>
          <a:spcPct val="0"/>
        </a:spcBef>
        <a:spcAft>
          <a:spcPct val="0"/>
        </a:spcAft>
        <a:defRPr sz="2500" b="1">
          <a:solidFill>
            <a:srgbClr val="D52B1E"/>
          </a:solidFill>
          <a:latin typeface="Arial" charset="0"/>
          <a:cs typeface="Arial" charset="0"/>
        </a:defRPr>
      </a:lvl4pPr>
      <a:lvl5pPr algn="l" rtl="0" eaLnBrk="1" fontAlgn="base" hangingPunct="1">
        <a:spcBef>
          <a:spcPct val="0"/>
        </a:spcBef>
        <a:spcAft>
          <a:spcPct val="0"/>
        </a:spcAft>
        <a:defRPr sz="2500" b="1">
          <a:solidFill>
            <a:srgbClr val="D52B1E"/>
          </a:solidFill>
          <a:latin typeface="Arial" charset="0"/>
          <a:cs typeface="Arial" charset="0"/>
        </a:defRPr>
      </a:lvl5pPr>
      <a:lvl6pPr marL="584122" algn="l" rtl="0" eaLnBrk="1" fontAlgn="base" hangingPunct="1">
        <a:spcBef>
          <a:spcPct val="0"/>
        </a:spcBef>
        <a:spcAft>
          <a:spcPct val="0"/>
        </a:spcAft>
        <a:defRPr sz="2500" b="1">
          <a:solidFill>
            <a:srgbClr val="D52B1E"/>
          </a:solidFill>
          <a:latin typeface="Arial" charset="0"/>
          <a:cs typeface="Arial" charset="0"/>
        </a:defRPr>
      </a:lvl6pPr>
      <a:lvl7pPr marL="1168244" algn="l" rtl="0" eaLnBrk="1" fontAlgn="base" hangingPunct="1">
        <a:spcBef>
          <a:spcPct val="0"/>
        </a:spcBef>
        <a:spcAft>
          <a:spcPct val="0"/>
        </a:spcAft>
        <a:defRPr sz="2500" b="1">
          <a:solidFill>
            <a:srgbClr val="D52B1E"/>
          </a:solidFill>
          <a:latin typeface="Arial" charset="0"/>
          <a:cs typeface="Arial" charset="0"/>
        </a:defRPr>
      </a:lvl7pPr>
      <a:lvl8pPr marL="1752365" algn="l" rtl="0" eaLnBrk="1" fontAlgn="base" hangingPunct="1">
        <a:spcBef>
          <a:spcPct val="0"/>
        </a:spcBef>
        <a:spcAft>
          <a:spcPct val="0"/>
        </a:spcAft>
        <a:defRPr sz="2500" b="1">
          <a:solidFill>
            <a:srgbClr val="D52B1E"/>
          </a:solidFill>
          <a:latin typeface="Arial" charset="0"/>
          <a:cs typeface="Arial" charset="0"/>
        </a:defRPr>
      </a:lvl8pPr>
      <a:lvl9pPr marL="2336486" algn="l" rtl="0" eaLnBrk="1" fontAlgn="base" hangingPunct="1">
        <a:spcBef>
          <a:spcPct val="0"/>
        </a:spcBef>
        <a:spcAft>
          <a:spcPct val="0"/>
        </a:spcAft>
        <a:defRPr sz="2500" b="1">
          <a:solidFill>
            <a:srgbClr val="D52B1E"/>
          </a:solidFill>
          <a:latin typeface="Arial" charset="0"/>
          <a:cs typeface="Arial" charset="0"/>
        </a:defRPr>
      </a:lvl9pPr>
    </p:titleStyle>
    <p:bodyStyle>
      <a:lvl1pPr marL="196002" indent="-313603" algn="l" rtl="0" eaLnBrk="1" fontAlgn="base" hangingPunct="1">
        <a:spcBef>
          <a:spcPct val="20000"/>
        </a:spcBef>
        <a:spcAft>
          <a:spcPct val="0"/>
        </a:spcAft>
        <a:buClr>
          <a:schemeClr val="tx2"/>
        </a:buClr>
        <a:buSzPct val="75000"/>
        <a:buFont typeface="Wingdings" pitchFamily="2" charset="2"/>
        <a:buChar char="l"/>
        <a:defRPr sz="2000" b="1" kern="1200" baseline="0">
          <a:solidFill>
            <a:srgbClr val="003479"/>
          </a:solidFill>
          <a:latin typeface="Arial" panose="020B0604020202020204" pitchFamily="34" charset="0"/>
          <a:ea typeface="+mn-ea"/>
          <a:cs typeface="Arial" pitchFamily="34" charset="0"/>
        </a:defRPr>
      </a:lvl1pPr>
      <a:lvl2pPr marL="509605" indent="-313603" algn="l" rtl="0" eaLnBrk="1" fontAlgn="base" hangingPunct="1">
        <a:spcBef>
          <a:spcPct val="20000"/>
        </a:spcBef>
        <a:spcAft>
          <a:spcPct val="0"/>
        </a:spcAft>
        <a:buClr>
          <a:schemeClr val="tx2"/>
        </a:buClr>
        <a:buSzPct val="100000"/>
        <a:buFont typeface="Wingdings" pitchFamily="2" charset="2"/>
        <a:buChar char=""/>
        <a:defRPr sz="1600" kern="1200" baseline="0">
          <a:solidFill>
            <a:srgbClr val="003479"/>
          </a:solidFill>
          <a:latin typeface="Arial" panose="020B0604020202020204" pitchFamily="34" charset="0"/>
          <a:ea typeface="+mn-ea"/>
          <a:cs typeface="Arial" pitchFamily="34" charset="0"/>
        </a:defRPr>
      </a:lvl2pPr>
      <a:lvl3pPr marL="784008" indent="-292060" algn="l" rtl="0" eaLnBrk="1" fontAlgn="base" hangingPunct="1">
        <a:spcBef>
          <a:spcPct val="20000"/>
        </a:spcBef>
        <a:spcAft>
          <a:spcPct val="0"/>
        </a:spcAft>
        <a:buClr>
          <a:schemeClr val="accent2"/>
        </a:buClr>
        <a:buSzPct val="80000"/>
        <a:buFont typeface="Symbol" panose="05050102010706020507" pitchFamily="18" charset="2"/>
        <a:buChar char="-"/>
        <a:defRPr sz="1600" kern="1200" baseline="0">
          <a:solidFill>
            <a:srgbClr val="003479"/>
          </a:solidFill>
          <a:latin typeface="Arial" panose="020B0604020202020204" pitchFamily="34" charset="0"/>
          <a:ea typeface="+mn-ea"/>
          <a:cs typeface="Arial" pitchFamily="34" charset="0"/>
        </a:defRPr>
      </a:lvl3pPr>
      <a:lvl4pPr marL="687950" indent="0" algn="l" rtl="0" eaLnBrk="1" fontAlgn="base" hangingPunct="1">
        <a:spcBef>
          <a:spcPct val="20000"/>
        </a:spcBef>
        <a:spcAft>
          <a:spcPct val="0"/>
        </a:spcAft>
        <a:buClr>
          <a:schemeClr val="tx2"/>
        </a:buClr>
        <a:buSzPct val="110000"/>
        <a:buFont typeface="Wingdings" panose="05000000000000000000" pitchFamily="2" charset="2"/>
        <a:buNone/>
        <a:defRPr sz="1600" kern="1200" baseline="0">
          <a:solidFill>
            <a:srgbClr val="003479"/>
          </a:solidFill>
          <a:latin typeface="Arial" panose="020B0604020202020204" pitchFamily="34" charset="0"/>
          <a:ea typeface="+mn-ea"/>
          <a:cs typeface="Arial" pitchFamily="34" charset="0"/>
        </a:defRPr>
      </a:lvl4pPr>
      <a:lvl5pPr marL="2628547" indent="-292060" algn="l" rtl="0" eaLnBrk="1" fontAlgn="base" hangingPunct="1">
        <a:spcBef>
          <a:spcPct val="20000"/>
        </a:spcBef>
        <a:spcAft>
          <a:spcPct val="0"/>
        </a:spcAft>
        <a:buClr>
          <a:srgbClr val="002395"/>
        </a:buClr>
        <a:buSzPct val="75000"/>
        <a:buFont typeface="Wingdings" pitchFamily="2" charset="2"/>
        <a:buNone/>
        <a:defRPr kern="1200">
          <a:solidFill>
            <a:srgbClr val="002395"/>
          </a:solidFill>
          <a:latin typeface="Arial" pitchFamily="34" charset="0"/>
          <a:ea typeface="+mn-ea"/>
          <a:cs typeface="Arial" pitchFamily="34" charset="0"/>
        </a:defRPr>
      </a:lvl5pPr>
      <a:lvl6pPr marL="3212669" indent="-292060" algn="l" defTabSz="1168244" rtl="0" eaLnBrk="1" latinLnBrk="0" hangingPunct="1">
        <a:spcBef>
          <a:spcPct val="20000"/>
        </a:spcBef>
        <a:buFont typeface="Arial" pitchFamily="34" charset="0"/>
        <a:buChar char="•"/>
        <a:defRPr sz="2500" kern="1200">
          <a:solidFill>
            <a:schemeClr val="tx1"/>
          </a:solidFill>
          <a:latin typeface="+mn-lt"/>
          <a:ea typeface="+mn-ea"/>
          <a:cs typeface="+mn-cs"/>
        </a:defRPr>
      </a:lvl6pPr>
      <a:lvl7pPr marL="3796791" indent="-292060" algn="l" defTabSz="1168244" rtl="0" eaLnBrk="1" latinLnBrk="0" hangingPunct="1">
        <a:spcBef>
          <a:spcPct val="20000"/>
        </a:spcBef>
        <a:buFont typeface="Arial" pitchFamily="34" charset="0"/>
        <a:buChar char="•"/>
        <a:defRPr sz="2500" kern="1200">
          <a:solidFill>
            <a:schemeClr val="tx1"/>
          </a:solidFill>
          <a:latin typeface="+mn-lt"/>
          <a:ea typeface="+mn-ea"/>
          <a:cs typeface="+mn-cs"/>
        </a:defRPr>
      </a:lvl7pPr>
      <a:lvl8pPr marL="4380913" indent="-292060" algn="l" defTabSz="1168244" rtl="0" eaLnBrk="1" latinLnBrk="0" hangingPunct="1">
        <a:spcBef>
          <a:spcPct val="20000"/>
        </a:spcBef>
        <a:buFont typeface="Arial" pitchFamily="34" charset="0"/>
        <a:buChar char="•"/>
        <a:defRPr sz="2500" kern="1200">
          <a:solidFill>
            <a:schemeClr val="tx1"/>
          </a:solidFill>
          <a:latin typeface="+mn-lt"/>
          <a:ea typeface="+mn-ea"/>
          <a:cs typeface="+mn-cs"/>
        </a:defRPr>
      </a:lvl8pPr>
      <a:lvl9pPr marL="4965033" indent="-292060" algn="l" defTabSz="1168244" rtl="0" eaLnBrk="1" latinLnBrk="0" hangingPunct="1">
        <a:spcBef>
          <a:spcPct val="20000"/>
        </a:spcBef>
        <a:buFont typeface="Arial" pitchFamily="34" charset="0"/>
        <a:buChar char="•"/>
        <a:defRPr sz="2500" kern="1200">
          <a:solidFill>
            <a:schemeClr val="tx1"/>
          </a:solidFill>
          <a:latin typeface="+mn-lt"/>
          <a:ea typeface="+mn-ea"/>
          <a:cs typeface="+mn-cs"/>
        </a:defRPr>
      </a:lvl9pPr>
    </p:bodyStyle>
    <p:otherStyle>
      <a:defPPr>
        <a:defRPr lang="de-DE"/>
      </a:defPPr>
      <a:lvl1pPr marL="0" algn="l" defTabSz="1168244" rtl="0" eaLnBrk="1" latinLnBrk="0" hangingPunct="1">
        <a:defRPr sz="2300" kern="1200">
          <a:solidFill>
            <a:schemeClr val="tx1"/>
          </a:solidFill>
          <a:latin typeface="+mn-lt"/>
          <a:ea typeface="+mn-ea"/>
          <a:cs typeface="+mn-cs"/>
        </a:defRPr>
      </a:lvl1pPr>
      <a:lvl2pPr marL="584122" algn="l" defTabSz="1168244" rtl="0" eaLnBrk="1" latinLnBrk="0" hangingPunct="1">
        <a:defRPr sz="2300" kern="1200">
          <a:solidFill>
            <a:schemeClr val="tx1"/>
          </a:solidFill>
          <a:latin typeface="+mn-lt"/>
          <a:ea typeface="+mn-ea"/>
          <a:cs typeface="+mn-cs"/>
        </a:defRPr>
      </a:lvl2pPr>
      <a:lvl3pPr marL="1168244" algn="l" defTabSz="1168244" rtl="0" eaLnBrk="1" latinLnBrk="0" hangingPunct="1">
        <a:defRPr sz="2300" kern="1200">
          <a:solidFill>
            <a:schemeClr val="tx1"/>
          </a:solidFill>
          <a:latin typeface="+mn-lt"/>
          <a:ea typeface="+mn-ea"/>
          <a:cs typeface="+mn-cs"/>
        </a:defRPr>
      </a:lvl3pPr>
      <a:lvl4pPr marL="1752365" algn="l" defTabSz="1168244" rtl="0" eaLnBrk="1" latinLnBrk="0" hangingPunct="1">
        <a:defRPr sz="2300" kern="1200">
          <a:solidFill>
            <a:schemeClr val="tx1"/>
          </a:solidFill>
          <a:latin typeface="+mn-lt"/>
          <a:ea typeface="+mn-ea"/>
          <a:cs typeface="+mn-cs"/>
        </a:defRPr>
      </a:lvl4pPr>
      <a:lvl5pPr marL="2336486" algn="l" defTabSz="1168244" rtl="0" eaLnBrk="1" latinLnBrk="0" hangingPunct="1">
        <a:defRPr sz="2300" kern="1200">
          <a:solidFill>
            <a:schemeClr val="tx1"/>
          </a:solidFill>
          <a:latin typeface="+mn-lt"/>
          <a:ea typeface="+mn-ea"/>
          <a:cs typeface="+mn-cs"/>
        </a:defRPr>
      </a:lvl5pPr>
      <a:lvl6pPr marL="2920608" algn="l" defTabSz="1168244" rtl="0" eaLnBrk="1" latinLnBrk="0" hangingPunct="1">
        <a:defRPr sz="2300" kern="1200">
          <a:solidFill>
            <a:schemeClr val="tx1"/>
          </a:solidFill>
          <a:latin typeface="+mn-lt"/>
          <a:ea typeface="+mn-ea"/>
          <a:cs typeface="+mn-cs"/>
        </a:defRPr>
      </a:lvl6pPr>
      <a:lvl7pPr marL="3504730" algn="l" defTabSz="1168244" rtl="0" eaLnBrk="1" latinLnBrk="0" hangingPunct="1">
        <a:defRPr sz="2300" kern="1200">
          <a:solidFill>
            <a:schemeClr val="tx1"/>
          </a:solidFill>
          <a:latin typeface="+mn-lt"/>
          <a:ea typeface="+mn-ea"/>
          <a:cs typeface="+mn-cs"/>
        </a:defRPr>
      </a:lvl7pPr>
      <a:lvl8pPr marL="4088851" algn="l" defTabSz="1168244" rtl="0" eaLnBrk="1" latinLnBrk="0" hangingPunct="1">
        <a:defRPr sz="2300" kern="1200">
          <a:solidFill>
            <a:schemeClr val="tx1"/>
          </a:solidFill>
          <a:latin typeface="+mn-lt"/>
          <a:ea typeface="+mn-ea"/>
          <a:cs typeface="+mn-cs"/>
        </a:defRPr>
      </a:lvl8pPr>
      <a:lvl9pPr marL="4672973" algn="l" defTabSz="11682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liennummernplatzhalter 5"/>
          <p:cNvSpPr txBox="1">
            <a:spLocks/>
          </p:cNvSpPr>
          <p:nvPr/>
        </p:nvSpPr>
        <p:spPr>
          <a:xfrm>
            <a:off x="9578223" y="7020000"/>
            <a:ext cx="737029" cy="540000"/>
          </a:xfrm>
          <a:prstGeom prst="rect">
            <a:avLst/>
          </a:prstGeom>
        </p:spPr>
        <p:txBody>
          <a:bodyPr vert="horz" lIns="116825" tIns="58412" rIns="116825" bIns="58412" rtlCol="0" anchor="ctr"/>
          <a:lstStyle>
            <a:defPPr>
              <a:defRPr lang="de-DE"/>
            </a:defPPr>
            <a:lvl1pPr algn="r" rtl="0" fontAlgn="auto">
              <a:spcBef>
                <a:spcPts val="0"/>
              </a:spcBef>
              <a:spcAft>
                <a:spcPts val="0"/>
              </a:spcAft>
              <a:defRPr sz="1300" kern="1200">
                <a:solidFill>
                  <a:schemeClr val="tx1"/>
                </a:solidFill>
                <a:latin typeface="Arial" panose="020B0604020202020204" pitchFamily="34" charset="0"/>
                <a:ea typeface="+mn-ea"/>
                <a:cs typeface="Arial" pitchFamily="34" charset="0"/>
              </a:defRPr>
            </a:lvl1pPr>
            <a:lvl2pPr marL="584122" algn="l" rtl="0" fontAlgn="base">
              <a:spcBef>
                <a:spcPct val="0"/>
              </a:spcBef>
              <a:spcAft>
                <a:spcPct val="0"/>
              </a:spcAft>
              <a:defRPr kern="1200">
                <a:solidFill>
                  <a:schemeClr val="tx1"/>
                </a:solidFill>
                <a:latin typeface="Arial" charset="0"/>
                <a:ea typeface="+mn-ea"/>
                <a:cs typeface="+mn-cs"/>
              </a:defRPr>
            </a:lvl2pPr>
            <a:lvl3pPr marL="1168244" algn="l" rtl="0" fontAlgn="base">
              <a:spcBef>
                <a:spcPct val="0"/>
              </a:spcBef>
              <a:spcAft>
                <a:spcPct val="0"/>
              </a:spcAft>
              <a:defRPr kern="1200">
                <a:solidFill>
                  <a:schemeClr val="tx1"/>
                </a:solidFill>
                <a:latin typeface="Arial" charset="0"/>
                <a:ea typeface="+mn-ea"/>
                <a:cs typeface="+mn-cs"/>
              </a:defRPr>
            </a:lvl3pPr>
            <a:lvl4pPr marL="1752365" algn="l" rtl="0" fontAlgn="base">
              <a:spcBef>
                <a:spcPct val="0"/>
              </a:spcBef>
              <a:spcAft>
                <a:spcPct val="0"/>
              </a:spcAft>
              <a:defRPr kern="1200">
                <a:solidFill>
                  <a:schemeClr val="tx1"/>
                </a:solidFill>
                <a:latin typeface="Arial" charset="0"/>
                <a:ea typeface="+mn-ea"/>
                <a:cs typeface="+mn-cs"/>
              </a:defRPr>
            </a:lvl4pPr>
            <a:lvl5pPr marL="2336486" algn="l" rtl="0" fontAlgn="base">
              <a:spcBef>
                <a:spcPct val="0"/>
              </a:spcBef>
              <a:spcAft>
                <a:spcPct val="0"/>
              </a:spcAft>
              <a:defRPr kern="1200">
                <a:solidFill>
                  <a:schemeClr val="tx1"/>
                </a:solidFill>
                <a:latin typeface="Arial" charset="0"/>
                <a:ea typeface="+mn-ea"/>
                <a:cs typeface="+mn-cs"/>
              </a:defRPr>
            </a:lvl5pPr>
            <a:lvl6pPr marL="2920608" algn="l" defTabSz="1168244" rtl="0" eaLnBrk="1" latinLnBrk="0" hangingPunct="1">
              <a:defRPr kern="1200">
                <a:solidFill>
                  <a:schemeClr val="tx1"/>
                </a:solidFill>
                <a:latin typeface="Arial" charset="0"/>
                <a:ea typeface="+mn-ea"/>
                <a:cs typeface="+mn-cs"/>
              </a:defRPr>
            </a:lvl6pPr>
            <a:lvl7pPr marL="3504730" algn="l" defTabSz="1168244" rtl="0" eaLnBrk="1" latinLnBrk="0" hangingPunct="1">
              <a:defRPr kern="1200">
                <a:solidFill>
                  <a:schemeClr val="tx1"/>
                </a:solidFill>
                <a:latin typeface="Arial" charset="0"/>
                <a:ea typeface="+mn-ea"/>
                <a:cs typeface="+mn-cs"/>
              </a:defRPr>
            </a:lvl7pPr>
            <a:lvl8pPr marL="4088851" algn="l" defTabSz="1168244" rtl="0" eaLnBrk="1" latinLnBrk="0" hangingPunct="1">
              <a:defRPr kern="1200">
                <a:solidFill>
                  <a:schemeClr val="tx1"/>
                </a:solidFill>
                <a:latin typeface="Arial" charset="0"/>
                <a:ea typeface="+mn-ea"/>
                <a:cs typeface="+mn-cs"/>
              </a:defRPr>
            </a:lvl8pPr>
            <a:lvl9pPr marL="4672973" algn="l" defTabSz="1168244" rtl="0" eaLnBrk="1" latinLnBrk="0" hangingPunct="1">
              <a:defRPr kern="1200">
                <a:solidFill>
                  <a:schemeClr val="tx1"/>
                </a:solidFill>
                <a:latin typeface="Arial" charset="0"/>
                <a:ea typeface="+mn-ea"/>
                <a:cs typeface="+mn-cs"/>
              </a:defRPr>
            </a:lvl9pPr>
          </a:lstStyle>
          <a:p>
            <a:pPr>
              <a:defRPr/>
            </a:pPr>
            <a:fld id="{4BCC289E-BF1C-4DE5-9703-1B56824ADB3C}" type="slidenum">
              <a:rPr lang="de-DE" smtClean="0"/>
              <a:pPr>
                <a:defRPr/>
              </a:pPr>
              <a:t>1</a:t>
            </a:fld>
            <a:endParaRPr lang="de-DE" dirty="0"/>
          </a:p>
        </p:txBody>
      </p:sp>
      <p:sp>
        <p:nvSpPr>
          <p:cNvPr id="4" name="Textplatzhalter 3"/>
          <p:cNvSpPr>
            <a:spLocks noGrp="1"/>
          </p:cNvSpPr>
          <p:nvPr>
            <p:ph type="body" sz="quarter" idx="10"/>
          </p:nvPr>
        </p:nvSpPr>
        <p:spPr/>
        <p:txBody>
          <a:bodyPr/>
          <a:lstStyle/>
          <a:p>
            <a:r>
              <a:rPr lang="hr-HR" dirty="0"/>
              <a:t>Meggle Hrvatska d.o.o.</a:t>
            </a:r>
            <a:endParaRPr lang="de-DE" dirty="0"/>
          </a:p>
          <a:p>
            <a:endParaRPr lang="de-DE" dirty="0"/>
          </a:p>
        </p:txBody>
      </p:sp>
      <p:sp>
        <p:nvSpPr>
          <p:cNvPr id="5" name="Textplatzhalter 4"/>
          <p:cNvSpPr>
            <a:spLocks noGrp="1"/>
          </p:cNvSpPr>
          <p:nvPr>
            <p:ph type="body" sz="quarter" idx="11"/>
          </p:nvPr>
        </p:nvSpPr>
        <p:spPr/>
        <p:txBody>
          <a:bodyPr/>
          <a:lstStyle/>
          <a:p>
            <a:pPr fontAlgn="auto">
              <a:spcAft>
                <a:spcPts val="0"/>
              </a:spcAft>
            </a:pPr>
            <a:r>
              <a:rPr lang="hr-HR" sz="2400" dirty="0"/>
              <a:t>Primjer energetske </a:t>
            </a:r>
            <a:r>
              <a:rPr lang="hr-HR" sz="2400" dirty="0" smtClean="0"/>
              <a:t>učinkovitosti:</a:t>
            </a:r>
          </a:p>
          <a:p>
            <a:pPr fontAlgn="auto">
              <a:spcAft>
                <a:spcPts val="0"/>
              </a:spcAft>
            </a:pPr>
            <a:r>
              <a:rPr lang="hr-HR" sz="2400" dirty="0" smtClean="0"/>
              <a:t> </a:t>
            </a:r>
            <a:r>
              <a:rPr lang="hr-HR" sz="2400" dirty="0"/>
              <a:t>uporaba vode za piće u industrijskom pogonu mljekare</a:t>
            </a:r>
            <a:endParaRPr lang="de-DE" sz="2400" dirty="0"/>
          </a:p>
        </p:txBody>
      </p:sp>
    </p:spTree>
    <p:extLst>
      <p:ext uri="{BB962C8B-B14F-4D97-AF65-F5344CB8AC3E}">
        <p14:creationId xmlns:p14="http://schemas.microsoft.com/office/powerpoint/2010/main" val="3473507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platzhalter 6"/>
          <p:cNvSpPr>
            <a:spLocks noGrp="1"/>
          </p:cNvSpPr>
          <p:nvPr>
            <p:ph type="body" sz="quarter" idx="12"/>
          </p:nvPr>
        </p:nvSpPr>
        <p:spPr>
          <a:xfrm>
            <a:off x="331200" y="742578"/>
            <a:ext cx="7560000" cy="360000"/>
          </a:xfrm>
        </p:spPr>
        <p:txBody>
          <a:bodyPr/>
          <a:lstStyle/>
          <a:p>
            <a:r>
              <a:rPr lang="de-DE" dirty="0"/>
              <a:t>MEGGLE Hrvatska</a:t>
            </a:r>
            <a:r>
              <a:rPr lang="hr-HR" dirty="0"/>
              <a:t> d.o.o.</a:t>
            </a:r>
            <a:endParaRPr lang="de-DE" dirty="0"/>
          </a:p>
        </p:txBody>
      </p:sp>
      <p:sp>
        <p:nvSpPr>
          <p:cNvPr id="6" name="Titel 5"/>
          <p:cNvSpPr>
            <a:spLocks noGrp="1"/>
          </p:cNvSpPr>
          <p:nvPr>
            <p:ph type="title"/>
          </p:nvPr>
        </p:nvSpPr>
        <p:spPr/>
        <p:txBody>
          <a:bodyPr/>
          <a:lstStyle/>
          <a:p>
            <a:r>
              <a:rPr lang="hr-HR" dirty="0"/>
              <a:t>Energetska učinkovitost - voda</a:t>
            </a:r>
            <a:endParaRPr lang="de-DE" dirty="0"/>
          </a:p>
        </p:txBody>
      </p:sp>
      <p:sp>
        <p:nvSpPr>
          <p:cNvPr id="8" name="Textplatzhalter 7"/>
          <p:cNvSpPr>
            <a:spLocks noGrp="1"/>
          </p:cNvSpPr>
          <p:nvPr>
            <p:ph type="body" sz="quarter" idx="13"/>
          </p:nvPr>
        </p:nvSpPr>
        <p:spPr/>
        <p:txBody>
          <a:bodyPr/>
          <a:lstStyle/>
          <a:p>
            <a:endParaRPr lang="de-DE" dirty="0"/>
          </a:p>
          <a:p>
            <a:endParaRPr lang="de-DE" dirty="0"/>
          </a:p>
        </p:txBody>
      </p:sp>
      <p:sp>
        <p:nvSpPr>
          <p:cNvPr id="9" name="Rectangle 5"/>
          <p:cNvSpPr>
            <a:spLocks noChangeArrowheads="1"/>
          </p:cNvSpPr>
          <p:nvPr/>
        </p:nvSpPr>
        <p:spPr bwMode="auto">
          <a:xfrm>
            <a:off x="3534084" y="1764405"/>
            <a:ext cx="3092848" cy="437723"/>
          </a:xfrm>
          <a:prstGeom prst="rect">
            <a:avLst/>
          </a:prstGeom>
          <a:noFill/>
          <a:ln w="9525">
            <a:noFill/>
            <a:miter lim="800000"/>
            <a:headEnd/>
            <a:tailEnd/>
          </a:ln>
        </p:spPr>
        <p:txBody>
          <a:bodyPr wrap="none" lIns="104306" tIns="52153" rIns="104306" bIns="52153">
            <a:spAutoFit/>
          </a:bodyPr>
          <a:lstStyle/>
          <a:p>
            <a:r>
              <a:rPr lang="hr-HR" sz="2160" b="1" dirty="0" smtClean="0">
                <a:solidFill>
                  <a:srgbClr val="0061AD"/>
                </a:solidFill>
              </a:rPr>
              <a:t>Zatečeno stanje 2006:</a:t>
            </a:r>
            <a:endParaRPr lang="de-DE" sz="2160" b="1" dirty="0">
              <a:solidFill>
                <a:srgbClr val="0061AD"/>
              </a:solidFill>
            </a:endParaRPr>
          </a:p>
        </p:txBody>
      </p:sp>
      <p:sp>
        <p:nvSpPr>
          <p:cNvPr id="10" name="Rectangle 9"/>
          <p:cNvSpPr/>
          <p:nvPr/>
        </p:nvSpPr>
        <p:spPr>
          <a:xfrm>
            <a:off x="2970436" y="2340471"/>
            <a:ext cx="8568952" cy="1477328"/>
          </a:xfrm>
          <a:prstGeom prst="rect">
            <a:avLst/>
          </a:prstGeom>
        </p:spPr>
        <p:txBody>
          <a:bodyPr wrap="square">
            <a:spAutoFit/>
          </a:bodyPr>
          <a:lstStyle/>
          <a:p>
            <a:pPr marL="285750" indent="-285750">
              <a:buFont typeface="Arial" panose="020B0604020202020204" pitchFamily="34" charset="0"/>
              <a:buChar char="•"/>
            </a:pPr>
            <a:r>
              <a:rPr lang="hr-HR" dirty="0" smtClean="0"/>
              <a:t>Prosječna cijena 1m</a:t>
            </a:r>
            <a:r>
              <a:rPr lang="hr-HR" baseline="30000" dirty="0" smtClean="0"/>
              <a:t>3 </a:t>
            </a:r>
            <a:r>
              <a:rPr lang="hr-HR" dirty="0" smtClean="0"/>
              <a:t>vode: 13,41 HRK</a:t>
            </a:r>
          </a:p>
          <a:p>
            <a:pPr marL="285750" indent="-285750">
              <a:buFont typeface="Arial" panose="020B0604020202020204" pitchFamily="34" charset="0"/>
              <a:buChar char="•"/>
            </a:pPr>
            <a:r>
              <a:rPr lang="hr-HR" dirty="0" smtClean="0"/>
              <a:t>Godišnja potrošnja vode: </a:t>
            </a:r>
            <a:r>
              <a:rPr lang="hr-HR" dirty="0"/>
              <a:t>230.000 m3</a:t>
            </a:r>
            <a:endParaRPr lang="hr-HR" dirty="0" smtClean="0"/>
          </a:p>
          <a:p>
            <a:pPr marL="285750" indent="-285750">
              <a:buFont typeface="Arial" panose="020B0604020202020204" pitchFamily="34" charset="0"/>
              <a:buChar char="•"/>
            </a:pPr>
            <a:r>
              <a:rPr lang="hr-HR" dirty="0" smtClean="0"/>
              <a:t>Prosječna potrošnja vode po 1 litri mlijeka: 5,75l</a:t>
            </a:r>
          </a:p>
          <a:p>
            <a:pPr>
              <a:buFont typeface="Arial" pitchFamily="34" charset="0"/>
              <a:buChar char="•"/>
            </a:pPr>
            <a:r>
              <a:rPr lang="hr-HR" dirty="0" smtClean="0"/>
              <a:t>   Godišnji trošak vode: 3.080.000 HRK</a:t>
            </a:r>
          </a:p>
          <a:p>
            <a:pPr>
              <a:buFont typeface="Arial" pitchFamily="34" charset="0"/>
              <a:buChar char="•"/>
            </a:pPr>
            <a:r>
              <a:rPr lang="hr-HR" dirty="0"/>
              <a:t> </a:t>
            </a:r>
            <a:r>
              <a:rPr lang="hr-HR" dirty="0" smtClean="0"/>
              <a:t>  Izvor vode: 100% gradska voda</a:t>
            </a:r>
          </a:p>
        </p:txBody>
      </p:sp>
      <p:graphicFrame>
        <p:nvGraphicFramePr>
          <p:cNvPr id="11" name="Chart 10"/>
          <p:cNvGraphicFramePr/>
          <p:nvPr>
            <p:extLst>
              <p:ext uri="{D42A27DB-BD31-4B8C-83A1-F6EECF244321}">
                <p14:modId xmlns:p14="http://schemas.microsoft.com/office/powerpoint/2010/main" val="3802140985"/>
              </p:ext>
            </p:extLst>
          </p:nvPr>
        </p:nvGraphicFramePr>
        <p:xfrm>
          <a:off x="2970436" y="4140671"/>
          <a:ext cx="3996515" cy="26736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117811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p:cNvSpPr>
            <a:spLocks noGrp="1"/>
          </p:cNvSpPr>
          <p:nvPr>
            <p:ph type="body" sz="quarter" idx="12"/>
          </p:nvPr>
        </p:nvSpPr>
        <p:spPr>
          <a:xfrm>
            <a:off x="331200" y="742578"/>
            <a:ext cx="7560000" cy="360000"/>
          </a:xfrm>
        </p:spPr>
        <p:txBody>
          <a:bodyPr/>
          <a:lstStyle/>
          <a:p>
            <a:r>
              <a:rPr lang="de-DE" dirty="0"/>
              <a:t>MEGGLE Hrvatska</a:t>
            </a:r>
            <a:r>
              <a:rPr lang="hr-HR" dirty="0"/>
              <a:t> d.o.o.</a:t>
            </a:r>
            <a:endParaRPr lang="de-DE" dirty="0"/>
          </a:p>
        </p:txBody>
      </p:sp>
      <p:sp>
        <p:nvSpPr>
          <p:cNvPr id="6" name="Titel 5"/>
          <p:cNvSpPr>
            <a:spLocks noGrp="1"/>
          </p:cNvSpPr>
          <p:nvPr>
            <p:ph type="title"/>
          </p:nvPr>
        </p:nvSpPr>
        <p:spPr/>
        <p:txBody>
          <a:bodyPr/>
          <a:lstStyle/>
          <a:p>
            <a:r>
              <a:rPr lang="hr-HR" dirty="0"/>
              <a:t>Energetska učinkovitost - voda</a:t>
            </a:r>
            <a:endParaRPr lang="de-DE" dirty="0"/>
          </a:p>
        </p:txBody>
      </p:sp>
      <p:sp>
        <p:nvSpPr>
          <p:cNvPr id="12" name="TextBox 11"/>
          <p:cNvSpPr txBox="1"/>
          <p:nvPr/>
        </p:nvSpPr>
        <p:spPr>
          <a:xfrm>
            <a:off x="882204" y="1908423"/>
            <a:ext cx="8048998" cy="4062651"/>
          </a:xfrm>
          <a:prstGeom prst="rect">
            <a:avLst/>
          </a:prstGeom>
          <a:noFill/>
        </p:spPr>
        <p:txBody>
          <a:bodyPr wrap="none" rtlCol="0">
            <a:spAutoFit/>
          </a:bodyPr>
          <a:lstStyle/>
          <a:p>
            <a:pPr lvl="0"/>
            <a:r>
              <a:rPr lang="hr-HR" sz="2400" b="1" dirty="0" smtClean="0">
                <a:solidFill>
                  <a:srgbClr val="0061AD"/>
                </a:solidFill>
              </a:rPr>
              <a:t>Strateški plan optimizacije uporabe vode 2006. - 2016</a:t>
            </a:r>
            <a:r>
              <a:rPr lang="hr-HR" sz="2400" b="1" dirty="0" smtClean="0"/>
              <a:t>.</a:t>
            </a:r>
          </a:p>
          <a:p>
            <a:pPr lvl="0"/>
            <a:endParaRPr lang="hr-HR" dirty="0" smtClean="0"/>
          </a:p>
          <a:p>
            <a:pPr lvl="0"/>
            <a:endParaRPr lang="hr-HR" dirty="0" smtClean="0"/>
          </a:p>
          <a:p>
            <a:pPr marL="285750" lvl="0" indent="-285750">
              <a:buFont typeface="Arial" panose="020B0604020202020204" pitchFamily="34" charset="0"/>
              <a:buChar char="•"/>
            </a:pPr>
            <a:r>
              <a:rPr lang="hr-HR" dirty="0" smtClean="0"/>
              <a:t>Revitalizacija bunara </a:t>
            </a:r>
            <a:r>
              <a:rPr lang="hr-HR" dirty="0" smtClean="0">
                <a:solidFill>
                  <a:srgbClr val="002395"/>
                </a:solidFill>
              </a:rPr>
              <a:t>(2006.)</a:t>
            </a:r>
            <a:endParaRPr lang="hr-HR" dirty="0">
              <a:solidFill>
                <a:srgbClr val="002395"/>
              </a:solidFill>
            </a:endParaRPr>
          </a:p>
          <a:p>
            <a:pPr marL="285750" indent="-285750">
              <a:buFont typeface="Arial" panose="020B0604020202020204" pitchFamily="34" charset="0"/>
              <a:buChar char="•"/>
            </a:pPr>
            <a:r>
              <a:rPr lang="hr-HR" dirty="0"/>
              <a:t>Izrada pripreme bunarske </a:t>
            </a:r>
            <a:r>
              <a:rPr lang="hr-HR" dirty="0" smtClean="0"/>
              <a:t>vode </a:t>
            </a:r>
            <a:r>
              <a:rPr lang="hr-HR" dirty="0" smtClean="0">
                <a:solidFill>
                  <a:srgbClr val="002395"/>
                </a:solidFill>
              </a:rPr>
              <a:t>(2006. – 2007.)</a:t>
            </a:r>
            <a:endParaRPr lang="hr-HR" dirty="0">
              <a:solidFill>
                <a:srgbClr val="002395"/>
              </a:solidFill>
            </a:endParaRPr>
          </a:p>
          <a:p>
            <a:pPr marL="285750" lvl="0" indent="-285750">
              <a:buFont typeface="Arial" panose="020B0604020202020204" pitchFamily="34" charset="0"/>
              <a:buChar char="•"/>
            </a:pPr>
            <a:r>
              <a:rPr lang="hr-HR" dirty="0"/>
              <a:t>Optimizacija </a:t>
            </a:r>
            <a:r>
              <a:rPr lang="hr-HR" dirty="0" smtClean="0"/>
              <a:t>tehnologije potrošnje </a:t>
            </a:r>
            <a:r>
              <a:rPr lang="hr-HR" dirty="0"/>
              <a:t>bunarske </a:t>
            </a:r>
            <a:r>
              <a:rPr lang="hr-HR" dirty="0" smtClean="0"/>
              <a:t>vode </a:t>
            </a:r>
            <a:r>
              <a:rPr lang="hr-HR" dirty="0" smtClean="0">
                <a:solidFill>
                  <a:srgbClr val="002395"/>
                </a:solidFill>
              </a:rPr>
              <a:t>(2007. – 2010).</a:t>
            </a:r>
            <a:endParaRPr lang="hr-HR" dirty="0">
              <a:solidFill>
                <a:srgbClr val="002395"/>
              </a:solidFill>
            </a:endParaRPr>
          </a:p>
          <a:p>
            <a:pPr marL="285750" lvl="0" indent="-285750">
              <a:buFont typeface="Arial" panose="020B0604020202020204" pitchFamily="34" charset="0"/>
              <a:buChar char="•"/>
            </a:pPr>
            <a:r>
              <a:rPr lang="hr-HR" dirty="0"/>
              <a:t>Optimizacija </a:t>
            </a:r>
            <a:r>
              <a:rPr lang="hr-HR" dirty="0" smtClean="0"/>
              <a:t>tehnologije proizvodnje UHT mlijeka </a:t>
            </a:r>
            <a:r>
              <a:rPr lang="hr-HR" dirty="0" smtClean="0">
                <a:solidFill>
                  <a:srgbClr val="002395"/>
                </a:solidFill>
              </a:rPr>
              <a:t>(2011.)</a:t>
            </a:r>
            <a:endParaRPr lang="hr-HR" dirty="0">
              <a:solidFill>
                <a:srgbClr val="002395"/>
              </a:solidFill>
            </a:endParaRPr>
          </a:p>
          <a:p>
            <a:pPr marL="285750" lvl="0" indent="-285750">
              <a:buFont typeface="Arial" panose="020B0604020202020204" pitchFamily="34" charset="0"/>
              <a:buChar char="•"/>
            </a:pPr>
            <a:r>
              <a:rPr lang="hr-HR" dirty="0"/>
              <a:t>Optimizacija </a:t>
            </a:r>
            <a:r>
              <a:rPr lang="hr-HR" dirty="0" smtClean="0"/>
              <a:t>CIP1 </a:t>
            </a:r>
            <a:r>
              <a:rPr lang="hr-HR" dirty="0"/>
              <a:t>postrojenja </a:t>
            </a:r>
            <a:r>
              <a:rPr lang="hr-HR" dirty="0" smtClean="0">
                <a:solidFill>
                  <a:srgbClr val="002395"/>
                </a:solidFill>
              </a:rPr>
              <a:t>(2012. potpora </a:t>
            </a:r>
            <a:r>
              <a:rPr lang="hr-HR" dirty="0">
                <a:solidFill>
                  <a:srgbClr val="002395"/>
                </a:solidFill>
              </a:rPr>
              <a:t>Ministarstva poljoprivrede</a:t>
            </a:r>
            <a:r>
              <a:rPr lang="hr-HR" dirty="0" smtClean="0">
                <a:solidFill>
                  <a:srgbClr val="002395"/>
                </a:solidFill>
              </a:rPr>
              <a:t>)</a:t>
            </a:r>
          </a:p>
          <a:p>
            <a:pPr marL="285750" lvl="0" indent="-285750">
              <a:buFont typeface="Arial" panose="020B0604020202020204" pitchFamily="34" charset="0"/>
              <a:buChar char="•"/>
            </a:pPr>
            <a:r>
              <a:rPr lang="hr-HR" dirty="0"/>
              <a:t>Optimizacija </a:t>
            </a:r>
            <a:r>
              <a:rPr lang="hr-HR" dirty="0" smtClean="0"/>
              <a:t>CIP2 postrojenja </a:t>
            </a:r>
            <a:r>
              <a:rPr lang="hr-HR" dirty="0" smtClean="0">
                <a:solidFill>
                  <a:srgbClr val="002395"/>
                </a:solidFill>
              </a:rPr>
              <a:t>(2013.)</a:t>
            </a:r>
            <a:endParaRPr lang="hr-HR" dirty="0">
              <a:solidFill>
                <a:srgbClr val="002395"/>
              </a:solidFill>
            </a:endParaRPr>
          </a:p>
          <a:p>
            <a:pPr marL="285750" lvl="0" indent="-285750">
              <a:buFont typeface="Arial" panose="020B0604020202020204" pitchFamily="34" charset="0"/>
              <a:buChar char="•"/>
            </a:pPr>
            <a:r>
              <a:rPr lang="hr-HR" dirty="0"/>
              <a:t>Organizacijska optimizacija potrošnje </a:t>
            </a:r>
            <a:r>
              <a:rPr lang="hr-HR" dirty="0" smtClean="0"/>
              <a:t>vode – edukacije </a:t>
            </a:r>
            <a:r>
              <a:rPr lang="hr-HR" dirty="0" smtClean="0">
                <a:solidFill>
                  <a:srgbClr val="002395"/>
                </a:solidFill>
              </a:rPr>
              <a:t>(2014.)</a:t>
            </a:r>
            <a:endParaRPr lang="hr-HR" dirty="0">
              <a:solidFill>
                <a:srgbClr val="002395"/>
              </a:solidFill>
            </a:endParaRPr>
          </a:p>
          <a:p>
            <a:pPr marL="285750" lvl="0" indent="-285750">
              <a:buFont typeface="Arial" panose="020B0604020202020204" pitchFamily="34" charset="0"/>
              <a:buChar char="•"/>
            </a:pPr>
            <a:r>
              <a:rPr lang="hr-HR" dirty="0"/>
              <a:t>Izrada završne obrade bunarske </a:t>
            </a:r>
            <a:r>
              <a:rPr lang="hr-HR" dirty="0" smtClean="0"/>
              <a:t>vode RO </a:t>
            </a:r>
            <a:r>
              <a:rPr lang="hr-HR" dirty="0" smtClean="0">
                <a:solidFill>
                  <a:srgbClr val="002395"/>
                </a:solidFill>
              </a:rPr>
              <a:t>(2015.)</a:t>
            </a:r>
            <a:endParaRPr lang="hr-HR" dirty="0">
              <a:solidFill>
                <a:srgbClr val="002395"/>
              </a:solidFill>
            </a:endParaRPr>
          </a:p>
          <a:p>
            <a:pPr marL="285750" lvl="0" indent="-285750">
              <a:buFont typeface="Arial" panose="020B0604020202020204" pitchFamily="34" charset="0"/>
              <a:buChar char="•"/>
            </a:pPr>
            <a:r>
              <a:rPr lang="hr-HR" dirty="0"/>
              <a:t>Optimizacija uporabe koncentrata RO </a:t>
            </a:r>
            <a:r>
              <a:rPr lang="hr-HR" dirty="0" smtClean="0">
                <a:solidFill>
                  <a:srgbClr val="002395"/>
                </a:solidFill>
              </a:rPr>
              <a:t>(plan 2016.)</a:t>
            </a:r>
            <a:endParaRPr lang="hr-HR" dirty="0">
              <a:solidFill>
                <a:srgbClr val="002395"/>
              </a:solidFill>
            </a:endParaRPr>
          </a:p>
          <a:p>
            <a:pPr marL="285750" lvl="0" indent="-285750">
              <a:buFont typeface="Arial" panose="020B0604020202020204" pitchFamily="34" charset="0"/>
              <a:buChar char="•"/>
            </a:pPr>
            <a:r>
              <a:rPr lang="hr-HR" dirty="0"/>
              <a:t>Izrada prečistača otpadnih voda </a:t>
            </a:r>
            <a:r>
              <a:rPr lang="hr-HR" dirty="0" smtClean="0">
                <a:solidFill>
                  <a:srgbClr val="002395"/>
                </a:solidFill>
              </a:rPr>
              <a:t>(plan 2016. uz EU potporu)</a:t>
            </a:r>
            <a:endParaRPr lang="hr-HR" dirty="0">
              <a:solidFill>
                <a:srgbClr val="002395"/>
              </a:solidFill>
            </a:endParaRPr>
          </a:p>
          <a:p>
            <a:endParaRPr lang="hr-HR" dirty="0"/>
          </a:p>
        </p:txBody>
      </p:sp>
    </p:spTree>
    <p:extLst>
      <p:ext uri="{BB962C8B-B14F-4D97-AF65-F5344CB8AC3E}">
        <p14:creationId xmlns:p14="http://schemas.microsoft.com/office/powerpoint/2010/main" val="3539824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sz="quarter" idx="12"/>
          </p:nvPr>
        </p:nvSpPr>
        <p:spPr>
          <a:xfrm>
            <a:off x="331200" y="742578"/>
            <a:ext cx="7560000" cy="360000"/>
          </a:xfrm>
        </p:spPr>
        <p:txBody>
          <a:bodyPr/>
          <a:lstStyle/>
          <a:p>
            <a:r>
              <a:rPr lang="de-DE" dirty="0"/>
              <a:t>MEGGLE Hrvatska</a:t>
            </a:r>
            <a:r>
              <a:rPr lang="hr-HR" dirty="0"/>
              <a:t> d.o.o.</a:t>
            </a:r>
            <a:endParaRPr lang="de-DE" dirty="0"/>
          </a:p>
        </p:txBody>
      </p:sp>
      <p:sp>
        <p:nvSpPr>
          <p:cNvPr id="8" name="Titel 7"/>
          <p:cNvSpPr>
            <a:spLocks noGrp="1"/>
          </p:cNvSpPr>
          <p:nvPr>
            <p:ph type="title"/>
          </p:nvPr>
        </p:nvSpPr>
        <p:spPr/>
        <p:txBody>
          <a:bodyPr/>
          <a:lstStyle/>
          <a:p>
            <a:r>
              <a:rPr lang="hr-HR" dirty="0"/>
              <a:t>Energetska učinkovitost - voda</a:t>
            </a:r>
            <a:endParaRPr lang="de-DE" dirty="0"/>
          </a:p>
        </p:txBody>
      </p:sp>
      <p:sp>
        <p:nvSpPr>
          <p:cNvPr id="7" name="Rectangle 6"/>
          <p:cNvSpPr/>
          <p:nvPr/>
        </p:nvSpPr>
        <p:spPr>
          <a:xfrm>
            <a:off x="738188" y="1395075"/>
            <a:ext cx="2557175" cy="369332"/>
          </a:xfrm>
          <a:prstGeom prst="rect">
            <a:avLst/>
          </a:prstGeom>
        </p:spPr>
        <p:txBody>
          <a:bodyPr wrap="none">
            <a:spAutoFit/>
          </a:bodyPr>
          <a:lstStyle/>
          <a:p>
            <a:r>
              <a:rPr lang="hr-HR" b="1" dirty="0" smtClean="0">
                <a:solidFill>
                  <a:srgbClr val="0061AD"/>
                </a:solidFill>
              </a:rPr>
              <a:t>Trenutno stanje 2014:</a:t>
            </a:r>
            <a:endParaRPr lang="de-DE" b="1" dirty="0">
              <a:solidFill>
                <a:srgbClr val="0061AD"/>
              </a:solidFill>
            </a:endParaRPr>
          </a:p>
        </p:txBody>
      </p:sp>
      <p:sp>
        <p:nvSpPr>
          <p:cNvPr id="11" name="Rectangle 10"/>
          <p:cNvSpPr/>
          <p:nvPr/>
        </p:nvSpPr>
        <p:spPr>
          <a:xfrm>
            <a:off x="647596" y="1764407"/>
            <a:ext cx="8371512" cy="1477328"/>
          </a:xfrm>
          <a:prstGeom prst="rect">
            <a:avLst/>
          </a:prstGeom>
        </p:spPr>
        <p:txBody>
          <a:bodyPr wrap="square">
            <a:spAutoFit/>
          </a:bodyPr>
          <a:lstStyle/>
          <a:p>
            <a:pPr marL="285750" indent="-285750">
              <a:buFont typeface="Arial" panose="020B0604020202020204" pitchFamily="34" charset="0"/>
              <a:buChar char="•"/>
            </a:pPr>
            <a:r>
              <a:rPr lang="hr-HR" dirty="0"/>
              <a:t>Prosječna cijena 1m</a:t>
            </a:r>
            <a:r>
              <a:rPr lang="hr-HR" baseline="30000" dirty="0"/>
              <a:t>3 </a:t>
            </a:r>
            <a:r>
              <a:rPr lang="hr-HR" dirty="0"/>
              <a:t>vode: </a:t>
            </a:r>
            <a:r>
              <a:rPr lang="hr-HR" dirty="0" smtClean="0"/>
              <a:t>9,99 HRK                    </a:t>
            </a:r>
            <a:r>
              <a:rPr lang="hr-HR" b="1" dirty="0" smtClean="0">
                <a:solidFill>
                  <a:srgbClr val="002395"/>
                </a:solidFill>
              </a:rPr>
              <a:t>(smanjenje 25,5%)</a:t>
            </a:r>
            <a:endParaRPr lang="hr-HR" b="1" dirty="0">
              <a:solidFill>
                <a:srgbClr val="002395"/>
              </a:solidFill>
            </a:endParaRPr>
          </a:p>
          <a:p>
            <a:pPr marL="285750" indent="-285750">
              <a:buFont typeface="Arial" panose="020B0604020202020204" pitchFamily="34" charset="0"/>
              <a:buChar char="•"/>
            </a:pPr>
            <a:r>
              <a:rPr lang="hr-HR" dirty="0"/>
              <a:t>Godišnja potrošnja vode: </a:t>
            </a:r>
            <a:r>
              <a:rPr lang="hr-HR" dirty="0" smtClean="0"/>
              <a:t>123.000 m3                    </a:t>
            </a:r>
            <a:r>
              <a:rPr lang="hr-HR" b="1" dirty="0" smtClean="0">
                <a:solidFill>
                  <a:srgbClr val="002395"/>
                </a:solidFill>
              </a:rPr>
              <a:t>(smanjenje 46,52%)</a:t>
            </a:r>
            <a:endParaRPr lang="hr-HR" b="1" dirty="0">
              <a:solidFill>
                <a:srgbClr val="002395"/>
              </a:solidFill>
            </a:endParaRPr>
          </a:p>
          <a:p>
            <a:pPr marL="285750" indent="-285750">
              <a:buFont typeface="Arial" panose="020B0604020202020204" pitchFamily="34" charset="0"/>
              <a:buChar char="•"/>
            </a:pPr>
            <a:r>
              <a:rPr lang="hr-HR" dirty="0"/>
              <a:t>Prosječna potrošnja vode po 1 litri </a:t>
            </a:r>
            <a:r>
              <a:rPr lang="hr-HR" dirty="0" smtClean="0"/>
              <a:t>mlijeka: </a:t>
            </a:r>
            <a:r>
              <a:rPr lang="hr-HR" dirty="0" smtClean="0">
                <a:solidFill>
                  <a:srgbClr val="0061AD"/>
                </a:solidFill>
              </a:rPr>
              <a:t>2,47l</a:t>
            </a:r>
            <a:r>
              <a:rPr lang="hr-HR" b="1" dirty="0" smtClean="0">
                <a:solidFill>
                  <a:srgbClr val="FF0000"/>
                </a:solidFill>
              </a:rPr>
              <a:t>  </a:t>
            </a:r>
            <a:r>
              <a:rPr lang="hr-HR" b="1" dirty="0" smtClean="0">
                <a:solidFill>
                  <a:srgbClr val="002395"/>
                </a:solidFill>
              </a:rPr>
              <a:t> (smanjenje 57,04%)</a:t>
            </a:r>
            <a:endParaRPr lang="hr-HR" b="1" dirty="0">
              <a:solidFill>
                <a:srgbClr val="002395"/>
              </a:solidFill>
            </a:endParaRPr>
          </a:p>
          <a:p>
            <a:pPr>
              <a:buFont typeface="Arial" pitchFamily="34" charset="0"/>
              <a:buChar char="•"/>
            </a:pPr>
            <a:r>
              <a:rPr lang="hr-HR" dirty="0"/>
              <a:t>   Godišnji trošak vode: </a:t>
            </a:r>
            <a:r>
              <a:rPr lang="hr-HR" dirty="0" smtClean="0"/>
              <a:t>1.230.000 HRK                   </a:t>
            </a:r>
            <a:r>
              <a:rPr lang="hr-HR" dirty="0" smtClean="0">
                <a:solidFill>
                  <a:srgbClr val="002395"/>
                </a:solidFill>
              </a:rPr>
              <a:t> </a:t>
            </a:r>
            <a:r>
              <a:rPr lang="hr-HR" b="1" dirty="0" smtClean="0">
                <a:solidFill>
                  <a:srgbClr val="002395"/>
                </a:solidFill>
              </a:rPr>
              <a:t>(smanjenje 60,04%)</a:t>
            </a:r>
            <a:endParaRPr lang="hr-HR" b="1" dirty="0">
              <a:solidFill>
                <a:srgbClr val="002395"/>
              </a:solidFill>
            </a:endParaRPr>
          </a:p>
          <a:p>
            <a:pPr>
              <a:buFont typeface="Arial" pitchFamily="34" charset="0"/>
              <a:buChar char="•"/>
            </a:pPr>
            <a:r>
              <a:rPr lang="hr-HR" dirty="0"/>
              <a:t>   Izvor vode: </a:t>
            </a:r>
            <a:r>
              <a:rPr lang="hr-HR" dirty="0" smtClean="0"/>
              <a:t>12,12% gradska voda                          </a:t>
            </a:r>
            <a:r>
              <a:rPr lang="hr-HR" b="1" dirty="0" smtClean="0">
                <a:solidFill>
                  <a:srgbClr val="002395"/>
                </a:solidFill>
              </a:rPr>
              <a:t>(87,88</a:t>
            </a:r>
            <a:r>
              <a:rPr lang="hr-HR" b="1" dirty="0">
                <a:solidFill>
                  <a:srgbClr val="002395"/>
                </a:solidFill>
              </a:rPr>
              <a:t>% bunarska </a:t>
            </a:r>
            <a:r>
              <a:rPr lang="hr-HR" b="1" dirty="0" smtClean="0">
                <a:solidFill>
                  <a:srgbClr val="002395"/>
                </a:solidFill>
              </a:rPr>
              <a:t>voda) </a:t>
            </a:r>
            <a:endParaRPr lang="hr-HR" b="1" dirty="0">
              <a:solidFill>
                <a:srgbClr val="002395"/>
              </a:solidFill>
            </a:endParaRPr>
          </a:p>
        </p:txBody>
      </p:sp>
      <p:graphicFrame>
        <p:nvGraphicFramePr>
          <p:cNvPr id="12" name="Chart 11"/>
          <p:cNvGraphicFramePr/>
          <p:nvPr>
            <p:extLst>
              <p:ext uri="{D42A27DB-BD31-4B8C-83A1-F6EECF244321}">
                <p14:modId xmlns:p14="http://schemas.microsoft.com/office/powerpoint/2010/main" val="1970171523"/>
              </p:ext>
            </p:extLst>
          </p:nvPr>
        </p:nvGraphicFramePr>
        <p:xfrm>
          <a:off x="2016775" y="3420591"/>
          <a:ext cx="5832648" cy="35632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20306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platzhalter 10"/>
          <p:cNvSpPr>
            <a:spLocks noGrp="1"/>
          </p:cNvSpPr>
          <p:nvPr>
            <p:ph type="body" sz="quarter" idx="12"/>
          </p:nvPr>
        </p:nvSpPr>
        <p:spPr>
          <a:xfrm>
            <a:off x="331200" y="742578"/>
            <a:ext cx="7560000" cy="360000"/>
          </a:xfrm>
        </p:spPr>
        <p:txBody>
          <a:bodyPr/>
          <a:lstStyle/>
          <a:p>
            <a:r>
              <a:rPr lang="de-DE" dirty="0"/>
              <a:t>MEGGLE Hrvatska</a:t>
            </a:r>
            <a:r>
              <a:rPr lang="hr-HR" dirty="0"/>
              <a:t> d.o.o.</a:t>
            </a:r>
            <a:endParaRPr lang="de-DE" dirty="0"/>
          </a:p>
        </p:txBody>
      </p:sp>
      <p:sp>
        <p:nvSpPr>
          <p:cNvPr id="10" name="Titel 9"/>
          <p:cNvSpPr>
            <a:spLocks noGrp="1"/>
          </p:cNvSpPr>
          <p:nvPr>
            <p:ph type="title"/>
          </p:nvPr>
        </p:nvSpPr>
        <p:spPr/>
        <p:txBody>
          <a:bodyPr/>
          <a:lstStyle/>
          <a:p>
            <a:r>
              <a:rPr lang="hr-HR" dirty="0"/>
              <a:t>Energetska učinkovitost - voda</a:t>
            </a:r>
            <a:endParaRPr lang="de-DE" dirty="0"/>
          </a:p>
        </p:txBody>
      </p:sp>
      <p:sp>
        <p:nvSpPr>
          <p:cNvPr id="6" name="Text Box 3"/>
          <p:cNvSpPr txBox="1">
            <a:spLocks noChangeArrowheads="1"/>
          </p:cNvSpPr>
          <p:nvPr/>
        </p:nvSpPr>
        <p:spPr bwMode="auto">
          <a:xfrm>
            <a:off x="1818308" y="3348583"/>
            <a:ext cx="6769100" cy="830997"/>
          </a:xfrm>
          <a:prstGeom prst="rect">
            <a:avLst/>
          </a:prstGeom>
          <a:noFill/>
          <a:ln w="9525">
            <a:noFill/>
            <a:miter lim="800000"/>
            <a:headEnd/>
            <a:tailEnd/>
          </a:ln>
        </p:spPr>
        <p:txBody>
          <a:bodyPr>
            <a:spAutoFit/>
          </a:bodyPr>
          <a:lstStyle/>
          <a:p>
            <a:pPr algn="ctr">
              <a:spcBef>
                <a:spcPct val="50000"/>
              </a:spcBef>
            </a:pPr>
            <a:r>
              <a:rPr lang="hr-HR" sz="4800" b="1" dirty="0" smtClean="0"/>
              <a:t>Hvala na pažnji!</a:t>
            </a:r>
            <a:endParaRPr lang="de-DE" sz="4800" b="1" dirty="0"/>
          </a:p>
        </p:txBody>
      </p:sp>
    </p:spTree>
    <p:extLst>
      <p:ext uri="{BB962C8B-B14F-4D97-AF65-F5344CB8AC3E}">
        <p14:creationId xmlns:p14="http://schemas.microsoft.com/office/powerpoint/2010/main" val="1588392140"/>
      </p:ext>
    </p:extLst>
  </p:cSld>
  <p:clrMapOvr>
    <a:masterClrMapping/>
  </p:clrMapOvr>
  <p:timing>
    <p:tnLst>
      <p:par>
        <p:cTn id="1" dur="indefinite" restart="never" nodeType="tmRoot"/>
      </p:par>
    </p:tnLst>
  </p:timing>
</p:sld>
</file>

<file path=ppt/theme/theme1.xml><?xml version="1.0" encoding="utf-8"?>
<a:theme xmlns:a="http://schemas.openxmlformats.org/drawingml/2006/main" name="MEGGLE Layoutmaster">
  <a:themeElements>
    <a:clrScheme name="MEGGLE Farben">
      <a:dk1>
        <a:srgbClr val="0061AD"/>
      </a:dk1>
      <a:lt1>
        <a:srgbClr val="FFFFFF"/>
      </a:lt1>
      <a:dk2>
        <a:srgbClr val="009049"/>
      </a:dk2>
      <a:lt2>
        <a:srgbClr val="6AB88A"/>
      </a:lt2>
      <a:accent1>
        <a:srgbClr val="0061AD"/>
      </a:accent1>
      <a:accent2>
        <a:srgbClr val="009049"/>
      </a:accent2>
      <a:accent3>
        <a:srgbClr val="2A7CC0"/>
      </a:accent3>
      <a:accent4>
        <a:srgbClr val="FFC000"/>
      </a:accent4>
      <a:accent5>
        <a:srgbClr val="6F9DD4"/>
      </a:accent5>
      <a:accent6>
        <a:srgbClr val="F6234D"/>
      </a:accent6>
      <a:hlink>
        <a:srgbClr val="6F6F6F"/>
      </a:hlink>
      <a:folHlink>
        <a:srgbClr val="003479"/>
      </a:folHlink>
    </a:clrScheme>
    <a:fontScheme name="Meggle Schriften">
      <a:majorFont>
        <a:latin typeface="myriad pro"/>
        <a:ea typeface=""/>
        <a:cs typeface=""/>
      </a:majorFont>
      <a:minorFont>
        <a:latin typeface="myriad pro"/>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TotalTime>
  <Words>269</Words>
  <Application>Microsoft Office PowerPoint</Application>
  <PresentationFormat>Custom</PresentationFormat>
  <Paragraphs>40</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MEGGLE Layoutmaster</vt:lpstr>
      <vt:lpstr>PowerPoint Presentation</vt:lpstr>
      <vt:lpstr>Energetska učinkovitost - voda</vt:lpstr>
      <vt:lpstr>Energetska učinkovitost - voda</vt:lpstr>
      <vt:lpstr>Energetska učinkovitost - voda</vt:lpstr>
      <vt:lpstr>Energetska učinkovitost - voda</vt:lpstr>
    </vt:vector>
  </TitlesOfParts>
  <Company>Molkerei MEGGLE Wasserburg GmbH &amp; Co. KG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pomykalat</dc:creator>
  <cp:lastModifiedBy>USER</cp:lastModifiedBy>
  <cp:revision>118</cp:revision>
  <dcterms:created xsi:type="dcterms:W3CDTF">2013-01-23T19:27:25Z</dcterms:created>
  <dcterms:modified xsi:type="dcterms:W3CDTF">2015-04-29T06:32:32Z</dcterms:modified>
</cp:coreProperties>
</file>